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3" r:id="rId10"/>
    <p:sldId id="297" r:id="rId11"/>
    <p:sldId id="299" r:id="rId12"/>
    <p:sldId id="300" r:id="rId13"/>
    <p:sldId id="264" r:id="rId14"/>
    <p:sldId id="328" r:id="rId15"/>
    <p:sldId id="303" r:id="rId16"/>
    <p:sldId id="302" r:id="rId17"/>
    <p:sldId id="329" r:id="rId18"/>
    <p:sldId id="306" r:id="rId19"/>
    <p:sldId id="266" r:id="rId20"/>
    <p:sldId id="268" r:id="rId21"/>
    <p:sldId id="267" r:id="rId22"/>
    <p:sldId id="269" r:id="rId23"/>
    <p:sldId id="270" r:id="rId24"/>
    <p:sldId id="271" r:id="rId25"/>
    <p:sldId id="272" r:id="rId26"/>
    <p:sldId id="308" r:id="rId27"/>
    <p:sldId id="309" r:id="rId28"/>
    <p:sldId id="311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315" r:id="rId46"/>
    <p:sldId id="317" r:id="rId47"/>
    <p:sldId id="321" r:id="rId48"/>
    <p:sldId id="323" r:id="rId49"/>
    <p:sldId id="325" r:id="rId50"/>
    <p:sldId id="327" r:id="rId51"/>
    <p:sldId id="292" r:id="rId52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BE65"/>
    <a:srgbClr val="3AE286"/>
    <a:srgbClr val="179DCD"/>
    <a:srgbClr val="FFA7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1" autoAdjust="0"/>
    <p:restoredTop sz="94660"/>
  </p:normalViewPr>
  <p:slideViewPr>
    <p:cSldViewPr>
      <p:cViewPr>
        <p:scale>
          <a:sx n="114" d="100"/>
          <a:sy n="114" d="100"/>
        </p:scale>
        <p:origin x="-91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8E4FC5-E088-4A0B-B8F4-085D067ED74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7CD55B-49C4-43D3-89E2-5EFE1D6D88A6}">
      <dgm:prSet phldrT="[Текст]"/>
      <dgm:spPr/>
      <dgm:t>
        <a:bodyPr/>
        <a:lstStyle/>
        <a:p>
          <a:r>
            <a:rPr lang="uk-UA" dirty="0" smtClean="0"/>
            <a:t>Галузь права</a:t>
          </a:r>
          <a:endParaRPr lang="ru-RU" dirty="0"/>
        </a:p>
      </dgm:t>
    </dgm:pt>
    <dgm:pt modelId="{224800F4-181D-43E9-A3CE-F50455205EAB}" type="parTrans" cxnId="{BF521874-D51A-4EA0-881A-4CE7AC288F18}">
      <dgm:prSet/>
      <dgm:spPr/>
      <dgm:t>
        <a:bodyPr/>
        <a:lstStyle/>
        <a:p>
          <a:endParaRPr lang="ru-RU"/>
        </a:p>
      </dgm:t>
    </dgm:pt>
    <dgm:pt modelId="{8AAC5DEA-266A-4219-990D-DBACBA02294F}" type="sibTrans" cxnId="{BF521874-D51A-4EA0-881A-4CE7AC288F18}">
      <dgm:prSet/>
      <dgm:spPr/>
      <dgm:t>
        <a:bodyPr/>
        <a:lstStyle/>
        <a:p>
          <a:endParaRPr lang="ru-RU"/>
        </a:p>
      </dgm:t>
    </dgm:pt>
    <dgm:pt modelId="{49211C70-F2CC-4662-93FE-84B8957472EB}">
      <dgm:prSet phldrT="[Текст]"/>
      <dgm:spPr/>
      <dgm:t>
        <a:bodyPr/>
        <a:lstStyle/>
        <a:p>
          <a:pPr algn="just"/>
          <a:r>
            <a:rPr lang="uk-UA" b="0" i="0" noProof="0" dirty="0" smtClean="0"/>
            <a:t>це сукупність норм, спрямована на регулювання певної сфери     однорідних суспільних відносин. </a:t>
          </a:r>
          <a:endParaRPr lang="uk-UA" noProof="0" dirty="0"/>
        </a:p>
      </dgm:t>
    </dgm:pt>
    <dgm:pt modelId="{204ACD24-93CD-44BA-A9F8-03DEAA53298B}" type="parTrans" cxnId="{560375E2-1860-417C-9E1A-540D9E652BC9}">
      <dgm:prSet/>
      <dgm:spPr/>
      <dgm:t>
        <a:bodyPr/>
        <a:lstStyle/>
        <a:p>
          <a:endParaRPr lang="ru-RU"/>
        </a:p>
      </dgm:t>
    </dgm:pt>
    <dgm:pt modelId="{D9B34A30-6D13-4D14-BA5D-3DBAB62D6EAA}" type="sibTrans" cxnId="{560375E2-1860-417C-9E1A-540D9E652BC9}">
      <dgm:prSet/>
      <dgm:spPr/>
      <dgm:t>
        <a:bodyPr/>
        <a:lstStyle/>
        <a:p>
          <a:endParaRPr lang="ru-RU"/>
        </a:p>
      </dgm:t>
    </dgm:pt>
    <dgm:pt modelId="{0357D9C5-76E3-4280-9739-8BF7E4BE2D7F}">
      <dgm:prSet phldrT="[Текст]"/>
      <dgm:spPr/>
      <dgm:t>
        <a:bodyPr/>
        <a:lstStyle/>
        <a:p>
          <a:r>
            <a:rPr lang="uk-UA" dirty="0" smtClean="0"/>
            <a:t>Міжгалузеві інститути</a:t>
          </a:r>
          <a:endParaRPr lang="ru-RU" dirty="0"/>
        </a:p>
      </dgm:t>
    </dgm:pt>
    <dgm:pt modelId="{413C777D-6196-4B3B-9A3B-793406417E1F}" type="parTrans" cxnId="{8640C344-3349-4371-B34F-E19E604D63D9}">
      <dgm:prSet/>
      <dgm:spPr/>
      <dgm:t>
        <a:bodyPr/>
        <a:lstStyle/>
        <a:p>
          <a:endParaRPr lang="ru-RU"/>
        </a:p>
      </dgm:t>
    </dgm:pt>
    <dgm:pt modelId="{07D50C53-1136-4432-B6EF-8C39F3910D6D}" type="sibTrans" cxnId="{8640C344-3349-4371-B34F-E19E604D63D9}">
      <dgm:prSet/>
      <dgm:spPr/>
      <dgm:t>
        <a:bodyPr/>
        <a:lstStyle/>
        <a:p>
          <a:endParaRPr lang="ru-RU"/>
        </a:p>
      </dgm:t>
    </dgm:pt>
    <dgm:pt modelId="{8208CA0A-58CB-4A92-B73C-32EE3BAB4F92}">
      <dgm:prSet phldrT="[Текст]"/>
      <dgm:spPr/>
      <dgm:t>
        <a:bodyPr/>
        <a:lstStyle/>
        <a:p>
          <a:r>
            <a:rPr lang="ru-RU" b="0" i="0" dirty="0" smtClean="0"/>
            <a:t>це сукупність правових норм кількох галузей, що регулюють певну сферу суспільних відносин.</a:t>
          </a:r>
          <a:endParaRPr lang="ru-RU" dirty="0"/>
        </a:p>
      </dgm:t>
    </dgm:pt>
    <dgm:pt modelId="{1274531E-4241-4C7A-A4F5-73DE52FEDBD0}" type="parTrans" cxnId="{E7C04883-EB44-40F7-88AD-A44343502045}">
      <dgm:prSet/>
      <dgm:spPr/>
      <dgm:t>
        <a:bodyPr/>
        <a:lstStyle/>
        <a:p>
          <a:endParaRPr lang="ru-RU"/>
        </a:p>
      </dgm:t>
    </dgm:pt>
    <dgm:pt modelId="{17CB35C3-1ED5-4770-98AE-87FDA3E62945}" type="sibTrans" cxnId="{E7C04883-EB44-40F7-88AD-A44343502045}">
      <dgm:prSet/>
      <dgm:spPr/>
      <dgm:t>
        <a:bodyPr/>
        <a:lstStyle/>
        <a:p>
          <a:endParaRPr lang="ru-RU"/>
        </a:p>
      </dgm:t>
    </dgm:pt>
    <dgm:pt modelId="{805824A3-5055-42A2-9F59-4B7C4CC3833B}">
      <dgm:prSet phldrT="[Текст]"/>
      <dgm:spPr/>
      <dgm:t>
        <a:bodyPr/>
        <a:lstStyle/>
        <a:p>
          <a:r>
            <a:rPr lang="uk-UA" dirty="0" smtClean="0"/>
            <a:t>Галузеві інститути</a:t>
          </a:r>
          <a:endParaRPr lang="ru-RU" dirty="0"/>
        </a:p>
      </dgm:t>
    </dgm:pt>
    <dgm:pt modelId="{0FBFF442-ADB8-4458-83A9-1597D879C57B}" type="parTrans" cxnId="{9779C756-BF07-490B-9DBE-593699E807B2}">
      <dgm:prSet/>
      <dgm:spPr/>
      <dgm:t>
        <a:bodyPr/>
        <a:lstStyle/>
        <a:p>
          <a:endParaRPr lang="ru-RU"/>
        </a:p>
      </dgm:t>
    </dgm:pt>
    <dgm:pt modelId="{43304932-64A3-418B-8F16-6F05EA078AEE}" type="sibTrans" cxnId="{9779C756-BF07-490B-9DBE-593699E807B2}">
      <dgm:prSet/>
      <dgm:spPr/>
      <dgm:t>
        <a:bodyPr/>
        <a:lstStyle/>
        <a:p>
          <a:endParaRPr lang="ru-RU"/>
        </a:p>
      </dgm:t>
    </dgm:pt>
    <dgm:pt modelId="{7E58DBD4-6980-45D5-891A-112C0C6F26D7}">
      <dgm:prSet phldrT="[Текст]"/>
      <dgm:spPr/>
      <dgm:t>
        <a:bodyPr/>
        <a:lstStyle/>
        <a:p>
          <a:r>
            <a:rPr lang="uk-UA" dirty="0" smtClean="0"/>
            <a:t>Норма права</a:t>
          </a:r>
          <a:endParaRPr lang="ru-RU" dirty="0"/>
        </a:p>
      </dgm:t>
    </dgm:pt>
    <dgm:pt modelId="{B0AA6875-5614-413B-93A6-5F2C49F43BF0}" type="parTrans" cxnId="{DA2296D7-643D-445F-BCDD-F6421D74BA4F}">
      <dgm:prSet/>
      <dgm:spPr/>
      <dgm:t>
        <a:bodyPr/>
        <a:lstStyle/>
        <a:p>
          <a:endParaRPr lang="ru-RU"/>
        </a:p>
      </dgm:t>
    </dgm:pt>
    <dgm:pt modelId="{13ECDE0B-1AD2-4ED7-B5EE-9BED027D79AD}" type="sibTrans" cxnId="{DA2296D7-643D-445F-BCDD-F6421D74BA4F}">
      <dgm:prSet/>
      <dgm:spPr/>
      <dgm:t>
        <a:bodyPr/>
        <a:lstStyle/>
        <a:p>
          <a:endParaRPr lang="ru-RU"/>
        </a:p>
      </dgm:t>
    </dgm:pt>
    <dgm:pt modelId="{51E11A32-1C03-41A7-9EB0-5D2170795FC3}">
      <dgm:prSet phldrT="[Текст]"/>
      <dgm:spPr/>
      <dgm:t>
        <a:bodyPr/>
        <a:lstStyle/>
        <a:p>
          <a:r>
            <a:rPr lang="uk-UA" dirty="0" smtClean="0"/>
            <a:t>Підгалузь права</a:t>
          </a:r>
          <a:endParaRPr lang="ru-RU" dirty="0"/>
        </a:p>
      </dgm:t>
    </dgm:pt>
    <dgm:pt modelId="{C0FA84FA-4682-47F1-BBF0-BD3DF1D6FC90}" type="parTrans" cxnId="{866BA952-9C13-4DC9-B562-B0DABC23C574}">
      <dgm:prSet/>
      <dgm:spPr/>
      <dgm:t>
        <a:bodyPr/>
        <a:lstStyle/>
        <a:p>
          <a:endParaRPr lang="ru-RU"/>
        </a:p>
      </dgm:t>
    </dgm:pt>
    <dgm:pt modelId="{9C6EDDCD-B18D-4E45-B937-6BAD7064732B}" type="sibTrans" cxnId="{866BA952-9C13-4DC9-B562-B0DABC23C574}">
      <dgm:prSet/>
      <dgm:spPr/>
      <dgm:t>
        <a:bodyPr/>
        <a:lstStyle/>
        <a:p>
          <a:endParaRPr lang="ru-RU"/>
        </a:p>
      </dgm:t>
    </dgm:pt>
    <dgm:pt modelId="{A91E5B56-5373-406F-B69B-5CCE7814800F}">
      <dgm:prSet/>
      <dgm:spPr/>
      <dgm:t>
        <a:bodyPr/>
        <a:lstStyle/>
        <a:p>
          <a:r>
            <a:rPr lang="ru-RU" b="0" i="0" dirty="0" smtClean="0"/>
            <a:t>це відносно відокремлена група правових норм, що містить загальні, властиві кільком правовим інститутам галузі принципові положення, і регулює певний аспект суспільних відносин усередині галузі.</a:t>
          </a:r>
          <a:endParaRPr lang="ru-RU" dirty="0"/>
        </a:p>
      </dgm:t>
    </dgm:pt>
    <dgm:pt modelId="{19AF0716-2BD5-46AC-8820-135B8DB98553}" type="parTrans" cxnId="{45B80C14-E865-4A4B-B45E-CE84D99D5FFC}">
      <dgm:prSet/>
      <dgm:spPr/>
      <dgm:t>
        <a:bodyPr/>
        <a:lstStyle/>
        <a:p>
          <a:endParaRPr lang="ru-RU"/>
        </a:p>
      </dgm:t>
    </dgm:pt>
    <dgm:pt modelId="{8979243F-F6CC-4518-86CA-CC824E8589D6}" type="sibTrans" cxnId="{45B80C14-E865-4A4B-B45E-CE84D99D5FFC}">
      <dgm:prSet/>
      <dgm:spPr/>
      <dgm:t>
        <a:bodyPr/>
        <a:lstStyle/>
        <a:p>
          <a:endParaRPr lang="ru-RU"/>
        </a:p>
      </dgm:t>
    </dgm:pt>
    <dgm:pt modelId="{7E07FE55-7E70-46BF-A8C2-25B6CA2B23B1}">
      <dgm:prSet/>
      <dgm:spPr/>
      <dgm:t>
        <a:bodyPr/>
        <a:lstStyle/>
        <a:p>
          <a:r>
            <a:rPr lang="ru-RU" b="0" i="0" dirty="0" smtClean="0"/>
            <a:t>Це система відносно відокремлених від інших і пов'язаних між собою правових норм, які регулюють певну групу (вид) однорідних суспільних відносин.</a:t>
          </a:r>
          <a:endParaRPr lang="ru-RU" dirty="0"/>
        </a:p>
      </dgm:t>
    </dgm:pt>
    <dgm:pt modelId="{CE94B5D3-008C-4792-A402-B1569CC3CB13}" type="parTrans" cxnId="{AF4B77F3-45E9-4562-9F3F-C92812817B8C}">
      <dgm:prSet/>
      <dgm:spPr/>
      <dgm:t>
        <a:bodyPr/>
        <a:lstStyle/>
        <a:p>
          <a:endParaRPr lang="ru-RU"/>
        </a:p>
      </dgm:t>
    </dgm:pt>
    <dgm:pt modelId="{41128471-32E1-430B-B4AB-C8105527EBCF}" type="sibTrans" cxnId="{AF4B77F3-45E9-4562-9F3F-C92812817B8C}">
      <dgm:prSet/>
      <dgm:spPr/>
      <dgm:t>
        <a:bodyPr/>
        <a:lstStyle/>
        <a:p>
          <a:endParaRPr lang="ru-RU"/>
        </a:p>
      </dgm:t>
    </dgm:pt>
    <dgm:pt modelId="{9EE1B54C-BE89-456C-AFD3-CB8A542FEC8F}">
      <dgm:prSet/>
      <dgm:spPr/>
      <dgm:t>
        <a:bodyPr/>
        <a:lstStyle/>
        <a:p>
          <a:r>
            <a:rPr lang="uk-UA" b="0" i="0" noProof="0" dirty="0" smtClean="0"/>
            <a:t>це правило поведінки, санкціоноване державою, елементарна частка права, що відноситься до нього як частина до цілого (чи як одиничне до загального)</a:t>
          </a:r>
          <a:endParaRPr lang="uk-UA" noProof="0" dirty="0"/>
        </a:p>
      </dgm:t>
    </dgm:pt>
    <dgm:pt modelId="{98F0C508-7812-454C-8273-6B834FD0F0EA}" type="parTrans" cxnId="{2F365A43-2555-4773-9CBA-4F4622EEBA8E}">
      <dgm:prSet/>
      <dgm:spPr/>
      <dgm:t>
        <a:bodyPr/>
        <a:lstStyle/>
        <a:p>
          <a:endParaRPr lang="ru-RU"/>
        </a:p>
      </dgm:t>
    </dgm:pt>
    <dgm:pt modelId="{4FB90348-3A1F-46AB-A682-07DC2903D8F0}" type="sibTrans" cxnId="{2F365A43-2555-4773-9CBA-4F4622EEBA8E}">
      <dgm:prSet/>
      <dgm:spPr/>
      <dgm:t>
        <a:bodyPr/>
        <a:lstStyle/>
        <a:p>
          <a:endParaRPr lang="ru-RU"/>
        </a:p>
      </dgm:t>
    </dgm:pt>
    <dgm:pt modelId="{13EEB2BC-D006-4F0D-8F67-B9D4875995D8}" type="pres">
      <dgm:prSet presAssocID="{818E4FC5-E088-4A0B-B8F4-085D067ED7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7F6076-E0CB-497C-BF94-75EA97A79553}" type="pres">
      <dgm:prSet presAssocID="{397CD55B-49C4-43D3-89E2-5EFE1D6D88A6}" presName="composite" presStyleCnt="0"/>
      <dgm:spPr/>
    </dgm:pt>
    <dgm:pt modelId="{41E9767E-6AEA-42F6-9427-968CD11E3085}" type="pres">
      <dgm:prSet presAssocID="{397CD55B-49C4-43D3-89E2-5EFE1D6D88A6}" presName="parTx" presStyleLbl="alignNode1" presStyleIdx="0" presStyleCnt="5" custLinFactNeighborX="-800" custLinFactNeighborY="-20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0A906-4037-4FAA-A5A3-FC5764128DA2}" type="pres">
      <dgm:prSet presAssocID="{397CD55B-49C4-43D3-89E2-5EFE1D6D88A6}" presName="desTx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C4D366-9EE7-4B21-BE35-7A582280623B}" type="pres">
      <dgm:prSet presAssocID="{8AAC5DEA-266A-4219-990D-DBACBA02294F}" presName="space" presStyleCnt="0"/>
      <dgm:spPr/>
    </dgm:pt>
    <dgm:pt modelId="{C75CC52C-6FA5-46BD-8662-5ACB3E63481C}" type="pres">
      <dgm:prSet presAssocID="{51E11A32-1C03-41A7-9EB0-5D2170795FC3}" presName="composite" presStyleCnt="0"/>
      <dgm:spPr/>
    </dgm:pt>
    <dgm:pt modelId="{5A5047A8-7A8D-43BA-8F61-F196202390F9}" type="pres">
      <dgm:prSet presAssocID="{51E11A32-1C03-41A7-9EB0-5D2170795FC3}" presName="parTx" presStyleLbl="alignNode1" presStyleIdx="1" presStyleCnt="5" custLinFactNeighborX="-800" custLinFactNeighborY="-20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AED319-19BA-4BF2-81C5-66896D5C7C29}" type="pres">
      <dgm:prSet presAssocID="{51E11A32-1C03-41A7-9EB0-5D2170795FC3}" presName="desTx" presStyleLbl="alignAccFollowNode1" presStyleIdx="1" presStyleCnt="5" custLinFactNeighborX="-871" custLinFactNeighborY="-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7D54FA-9B15-4139-A398-73864C04E9F2}" type="pres">
      <dgm:prSet presAssocID="{9C6EDDCD-B18D-4E45-B937-6BAD7064732B}" presName="space" presStyleCnt="0"/>
      <dgm:spPr/>
    </dgm:pt>
    <dgm:pt modelId="{27D359E5-D60C-4B08-BA28-85940BDF7F96}" type="pres">
      <dgm:prSet presAssocID="{0357D9C5-76E3-4280-9739-8BF7E4BE2D7F}" presName="composite" presStyleCnt="0"/>
      <dgm:spPr/>
    </dgm:pt>
    <dgm:pt modelId="{63D211EB-783C-44CA-AD46-1062C9BFD734}" type="pres">
      <dgm:prSet presAssocID="{0357D9C5-76E3-4280-9739-8BF7E4BE2D7F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33502-D769-46C7-B93D-9CB4C3BF934D}" type="pres">
      <dgm:prSet presAssocID="{0357D9C5-76E3-4280-9739-8BF7E4BE2D7F}" presName="desTx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F060E0-231A-48A0-B908-EE731E974EAE}" type="pres">
      <dgm:prSet presAssocID="{07D50C53-1136-4432-B6EF-8C39F3910D6D}" presName="space" presStyleCnt="0"/>
      <dgm:spPr/>
    </dgm:pt>
    <dgm:pt modelId="{8B3B7BEC-B8D8-4D67-9793-0AF7CFB6F6F3}" type="pres">
      <dgm:prSet presAssocID="{805824A3-5055-42A2-9F59-4B7C4CC3833B}" presName="composite" presStyleCnt="0"/>
      <dgm:spPr/>
    </dgm:pt>
    <dgm:pt modelId="{F09DB2C5-E38B-40DE-8A96-CE2688BA3F4C}" type="pres">
      <dgm:prSet presAssocID="{805824A3-5055-42A2-9F59-4B7C4CC3833B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34B676-6D2A-4CC1-9AF2-D1623649BE41}" type="pres">
      <dgm:prSet presAssocID="{805824A3-5055-42A2-9F59-4B7C4CC3833B}" presName="desTx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2A077-E73E-4262-928B-DCED1A077C02}" type="pres">
      <dgm:prSet presAssocID="{43304932-64A3-418B-8F16-6F05EA078AEE}" presName="space" presStyleCnt="0"/>
      <dgm:spPr/>
    </dgm:pt>
    <dgm:pt modelId="{DDEB4E81-052E-4BED-A9D1-A004527BA326}" type="pres">
      <dgm:prSet presAssocID="{7E58DBD4-6980-45D5-891A-112C0C6F26D7}" presName="composite" presStyleCnt="0"/>
      <dgm:spPr/>
    </dgm:pt>
    <dgm:pt modelId="{8427724E-8A42-4D19-BAD9-1B3A349F3F3C}" type="pres">
      <dgm:prSet presAssocID="{7E58DBD4-6980-45D5-891A-112C0C6F26D7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8B507-D789-44B2-9B68-63A479DA39E8}" type="pres">
      <dgm:prSet presAssocID="{7E58DBD4-6980-45D5-891A-112C0C6F26D7}" presName="desTx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1B4114-BF05-468B-B220-9AEF1CF3CB03}" type="presOf" srcId="{0357D9C5-76E3-4280-9739-8BF7E4BE2D7F}" destId="{63D211EB-783C-44CA-AD46-1062C9BFD734}" srcOrd="0" destOrd="0" presId="urn:microsoft.com/office/officeart/2005/8/layout/hList1"/>
    <dgm:cxn modelId="{866BA952-9C13-4DC9-B562-B0DABC23C574}" srcId="{818E4FC5-E088-4A0B-B8F4-085D067ED74C}" destId="{51E11A32-1C03-41A7-9EB0-5D2170795FC3}" srcOrd="1" destOrd="0" parTransId="{C0FA84FA-4682-47F1-BBF0-BD3DF1D6FC90}" sibTransId="{9C6EDDCD-B18D-4E45-B937-6BAD7064732B}"/>
    <dgm:cxn modelId="{560375E2-1860-417C-9E1A-540D9E652BC9}" srcId="{397CD55B-49C4-43D3-89E2-5EFE1D6D88A6}" destId="{49211C70-F2CC-4662-93FE-84B8957472EB}" srcOrd="0" destOrd="0" parTransId="{204ACD24-93CD-44BA-A9F8-03DEAA53298B}" sibTransId="{D9B34A30-6D13-4D14-BA5D-3DBAB62D6EAA}"/>
    <dgm:cxn modelId="{45B80C14-E865-4A4B-B45E-CE84D99D5FFC}" srcId="{51E11A32-1C03-41A7-9EB0-5D2170795FC3}" destId="{A91E5B56-5373-406F-B69B-5CCE7814800F}" srcOrd="0" destOrd="0" parTransId="{19AF0716-2BD5-46AC-8820-135B8DB98553}" sibTransId="{8979243F-F6CC-4518-86CA-CC824E8589D6}"/>
    <dgm:cxn modelId="{9BA56D23-AC58-4F06-8CC3-BC6BAF41A0B2}" type="presOf" srcId="{8208CA0A-58CB-4A92-B73C-32EE3BAB4F92}" destId="{F8333502-D769-46C7-B93D-9CB4C3BF934D}" srcOrd="0" destOrd="0" presId="urn:microsoft.com/office/officeart/2005/8/layout/hList1"/>
    <dgm:cxn modelId="{8F7B5AC7-B8B9-4F03-B5D0-EB571354EAE0}" type="presOf" srcId="{397CD55B-49C4-43D3-89E2-5EFE1D6D88A6}" destId="{41E9767E-6AEA-42F6-9427-968CD11E3085}" srcOrd="0" destOrd="0" presId="urn:microsoft.com/office/officeart/2005/8/layout/hList1"/>
    <dgm:cxn modelId="{CC36387C-A2E7-4E2B-93AC-1E921AE408B5}" type="presOf" srcId="{A91E5B56-5373-406F-B69B-5CCE7814800F}" destId="{D1AED319-19BA-4BF2-81C5-66896D5C7C29}" srcOrd="0" destOrd="0" presId="urn:microsoft.com/office/officeart/2005/8/layout/hList1"/>
    <dgm:cxn modelId="{83069861-21E2-4973-879D-FDDD07C457B7}" type="presOf" srcId="{51E11A32-1C03-41A7-9EB0-5D2170795FC3}" destId="{5A5047A8-7A8D-43BA-8F61-F196202390F9}" srcOrd="0" destOrd="0" presId="urn:microsoft.com/office/officeart/2005/8/layout/hList1"/>
    <dgm:cxn modelId="{01C0BFF1-DFC7-4B0B-914B-2C0EFA3BD66A}" type="presOf" srcId="{9EE1B54C-BE89-456C-AFD3-CB8A542FEC8F}" destId="{1578B507-D789-44B2-9B68-63A479DA39E8}" srcOrd="0" destOrd="0" presId="urn:microsoft.com/office/officeart/2005/8/layout/hList1"/>
    <dgm:cxn modelId="{AF4B77F3-45E9-4562-9F3F-C92812817B8C}" srcId="{805824A3-5055-42A2-9F59-4B7C4CC3833B}" destId="{7E07FE55-7E70-46BF-A8C2-25B6CA2B23B1}" srcOrd="0" destOrd="0" parTransId="{CE94B5D3-008C-4792-A402-B1569CC3CB13}" sibTransId="{41128471-32E1-430B-B4AB-C8105527EBCF}"/>
    <dgm:cxn modelId="{8640C344-3349-4371-B34F-E19E604D63D9}" srcId="{818E4FC5-E088-4A0B-B8F4-085D067ED74C}" destId="{0357D9C5-76E3-4280-9739-8BF7E4BE2D7F}" srcOrd="2" destOrd="0" parTransId="{413C777D-6196-4B3B-9A3B-793406417E1F}" sibTransId="{07D50C53-1136-4432-B6EF-8C39F3910D6D}"/>
    <dgm:cxn modelId="{E7C04883-EB44-40F7-88AD-A44343502045}" srcId="{0357D9C5-76E3-4280-9739-8BF7E4BE2D7F}" destId="{8208CA0A-58CB-4A92-B73C-32EE3BAB4F92}" srcOrd="0" destOrd="0" parTransId="{1274531E-4241-4C7A-A4F5-73DE52FEDBD0}" sibTransId="{17CB35C3-1ED5-4770-98AE-87FDA3E62945}"/>
    <dgm:cxn modelId="{DA2296D7-643D-445F-BCDD-F6421D74BA4F}" srcId="{818E4FC5-E088-4A0B-B8F4-085D067ED74C}" destId="{7E58DBD4-6980-45D5-891A-112C0C6F26D7}" srcOrd="4" destOrd="0" parTransId="{B0AA6875-5614-413B-93A6-5F2C49F43BF0}" sibTransId="{13ECDE0B-1AD2-4ED7-B5EE-9BED027D79AD}"/>
    <dgm:cxn modelId="{A852453F-B442-4BE7-A622-41781021A2AF}" type="presOf" srcId="{805824A3-5055-42A2-9F59-4B7C4CC3833B}" destId="{F09DB2C5-E38B-40DE-8A96-CE2688BA3F4C}" srcOrd="0" destOrd="0" presId="urn:microsoft.com/office/officeart/2005/8/layout/hList1"/>
    <dgm:cxn modelId="{2F365A43-2555-4773-9CBA-4F4622EEBA8E}" srcId="{7E58DBD4-6980-45D5-891A-112C0C6F26D7}" destId="{9EE1B54C-BE89-456C-AFD3-CB8A542FEC8F}" srcOrd="0" destOrd="0" parTransId="{98F0C508-7812-454C-8273-6B834FD0F0EA}" sibTransId="{4FB90348-3A1F-46AB-A682-07DC2903D8F0}"/>
    <dgm:cxn modelId="{BF521874-D51A-4EA0-881A-4CE7AC288F18}" srcId="{818E4FC5-E088-4A0B-B8F4-085D067ED74C}" destId="{397CD55B-49C4-43D3-89E2-5EFE1D6D88A6}" srcOrd="0" destOrd="0" parTransId="{224800F4-181D-43E9-A3CE-F50455205EAB}" sibTransId="{8AAC5DEA-266A-4219-990D-DBACBA02294F}"/>
    <dgm:cxn modelId="{4DA51F0B-1A49-412F-828E-8596E311E6D0}" type="presOf" srcId="{7E58DBD4-6980-45D5-891A-112C0C6F26D7}" destId="{8427724E-8A42-4D19-BAD9-1B3A349F3F3C}" srcOrd="0" destOrd="0" presId="urn:microsoft.com/office/officeart/2005/8/layout/hList1"/>
    <dgm:cxn modelId="{4EF48B87-C7E2-44B7-B576-50AC8F63B61E}" type="presOf" srcId="{7E07FE55-7E70-46BF-A8C2-25B6CA2B23B1}" destId="{C934B676-6D2A-4CC1-9AF2-D1623649BE41}" srcOrd="0" destOrd="0" presId="urn:microsoft.com/office/officeart/2005/8/layout/hList1"/>
    <dgm:cxn modelId="{9779C756-BF07-490B-9DBE-593699E807B2}" srcId="{818E4FC5-E088-4A0B-B8F4-085D067ED74C}" destId="{805824A3-5055-42A2-9F59-4B7C4CC3833B}" srcOrd="3" destOrd="0" parTransId="{0FBFF442-ADB8-4458-83A9-1597D879C57B}" sibTransId="{43304932-64A3-418B-8F16-6F05EA078AEE}"/>
    <dgm:cxn modelId="{C92CC05E-E8D3-4A42-BAF1-59A6B85A0A6C}" type="presOf" srcId="{49211C70-F2CC-4662-93FE-84B8957472EB}" destId="{FA60A906-4037-4FAA-A5A3-FC5764128DA2}" srcOrd="0" destOrd="0" presId="urn:microsoft.com/office/officeart/2005/8/layout/hList1"/>
    <dgm:cxn modelId="{0C93F858-34D1-4060-A3CB-BEAD6034F2F3}" type="presOf" srcId="{818E4FC5-E088-4A0B-B8F4-085D067ED74C}" destId="{13EEB2BC-D006-4F0D-8F67-B9D4875995D8}" srcOrd="0" destOrd="0" presId="urn:microsoft.com/office/officeart/2005/8/layout/hList1"/>
    <dgm:cxn modelId="{1A6F9F8E-ACBE-4BA3-B59D-5B1A2873738B}" type="presParOf" srcId="{13EEB2BC-D006-4F0D-8F67-B9D4875995D8}" destId="{A67F6076-E0CB-497C-BF94-75EA97A79553}" srcOrd="0" destOrd="0" presId="urn:microsoft.com/office/officeart/2005/8/layout/hList1"/>
    <dgm:cxn modelId="{F87C4D4C-7CD0-4467-8F87-2E58C5499373}" type="presParOf" srcId="{A67F6076-E0CB-497C-BF94-75EA97A79553}" destId="{41E9767E-6AEA-42F6-9427-968CD11E3085}" srcOrd="0" destOrd="0" presId="urn:microsoft.com/office/officeart/2005/8/layout/hList1"/>
    <dgm:cxn modelId="{53E6BDF6-607D-4C3C-80ED-E5CEADB27CF6}" type="presParOf" srcId="{A67F6076-E0CB-497C-BF94-75EA97A79553}" destId="{FA60A906-4037-4FAA-A5A3-FC5764128DA2}" srcOrd="1" destOrd="0" presId="urn:microsoft.com/office/officeart/2005/8/layout/hList1"/>
    <dgm:cxn modelId="{A2306A6A-15D6-449D-B639-ED105386935F}" type="presParOf" srcId="{13EEB2BC-D006-4F0D-8F67-B9D4875995D8}" destId="{B4C4D366-9EE7-4B21-BE35-7A582280623B}" srcOrd="1" destOrd="0" presId="urn:microsoft.com/office/officeart/2005/8/layout/hList1"/>
    <dgm:cxn modelId="{6634A7F4-6BCB-4428-AC5F-02BCB5D07651}" type="presParOf" srcId="{13EEB2BC-D006-4F0D-8F67-B9D4875995D8}" destId="{C75CC52C-6FA5-46BD-8662-5ACB3E63481C}" srcOrd="2" destOrd="0" presId="urn:microsoft.com/office/officeart/2005/8/layout/hList1"/>
    <dgm:cxn modelId="{5B72B894-AF4A-4583-98DC-28E2E9457970}" type="presParOf" srcId="{C75CC52C-6FA5-46BD-8662-5ACB3E63481C}" destId="{5A5047A8-7A8D-43BA-8F61-F196202390F9}" srcOrd="0" destOrd="0" presId="urn:microsoft.com/office/officeart/2005/8/layout/hList1"/>
    <dgm:cxn modelId="{492A76BE-AFB4-43EE-A4D4-85CAEF2AC393}" type="presParOf" srcId="{C75CC52C-6FA5-46BD-8662-5ACB3E63481C}" destId="{D1AED319-19BA-4BF2-81C5-66896D5C7C29}" srcOrd="1" destOrd="0" presId="urn:microsoft.com/office/officeart/2005/8/layout/hList1"/>
    <dgm:cxn modelId="{69393552-B3F2-4AB9-B361-016E51061668}" type="presParOf" srcId="{13EEB2BC-D006-4F0D-8F67-B9D4875995D8}" destId="{967D54FA-9B15-4139-A398-73864C04E9F2}" srcOrd="3" destOrd="0" presId="urn:microsoft.com/office/officeart/2005/8/layout/hList1"/>
    <dgm:cxn modelId="{D6DE95DA-41A1-44D6-8E2B-C3D9F07D4927}" type="presParOf" srcId="{13EEB2BC-D006-4F0D-8F67-B9D4875995D8}" destId="{27D359E5-D60C-4B08-BA28-85940BDF7F96}" srcOrd="4" destOrd="0" presId="urn:microsoft.com/office/officeart/2005/8/layout/hList1"/>
    <dgm:cxn modelId="{C044A224-8074-427C-A4F8-71678E8A0AFA}" type="presParOf" srcId="{27D359E5-D60C-4B08-BA28-85940BDF7F96}" destId="{63D211EB-783C-44CA-AD46-1062C9BFD734}" srcOrd="0" destOrd="0" presId="urn:microsoft.com/office/officeart/2005/8/layout/hList1"/>
    <dgm:cxn modelId="{1E1B8D45-F03C-4AEE-B431-3C0DCA845189}" type="presParOf" srcId="{27D359E5-D60C-4B08-BA28-85940BDF7F96}" destId="{F8333502-D769-46C7-B93D-9CB4C3BF934D}" srcOrd="1" destOrd="0" presId="urn:microsoft.com/office/officeart/2005/8/layout/hList1"/>
    <dgm:cxn modelId="{CBD51FC8-00FE-44B4-A291-B7E0B7AFF5F8}" type="presParOf" srcId="{13EEB2BC-D006-4F0D-8F67-B9D4875995D8}" destId="{F5F060E0-231A-48A0-B908-EE731E974EAE}" srcOrd="5" destOrd="0" presId="urn:microsoft.com/office/officeart/2005/8/layout/hList1"/>
    <dgm:cxn modelId="{4C707619-A919-43A6-940B-5692D769A93D}" type="presParOf" srcId="{13EEB2BC-D006-4F0D-8F67-B9D4875995D8}" destId="{8B3B7BEC-B8D8-4D67-9793-0AF7CFB6F6F3}" srcOrd="6" destOrd="0" presId="urn:microsoft.com/office/officeart/2005/8/layout/hList1"/>
    <dgm:cxn modelId="{6D47089B-EAA9-443C-AE1E-A9C5597E8488}" type="presParOf" srcId="{8B3B7BEC-B8D8-4D67-9793-0AF7CFB6F6F3}" destId="{F09DB2C5-E38B-40DE-8A96-CE2688BA3F4C}" srcOrd="0" destOrd="0" presId="urn:microsoft.com/office/officeart/2005/8/layout/hList1"/>
    <dgm:cxn modelId="{57C2C4FD-A318-47D1-9A8C-64B5DC217DE6}" type="presParOf" srcId="{8B3B7BEC-B8D8-4D67-9793-0AF7CFB6F6F3}" destId="{C934B676-6D2A-4CC1-9AF2-D1623649BE41}" srcOrd="1" destOrd="0" presId="urn:microsoft.com/office/officeart/2005/8/layout/hList1"/>
    <dgm:cxn modelId="{95F6AB80-5880-4AD6-9881-73E6F7A4F50E}" type="presParOf" srcId="{13EEB2BC-D006-4F0D-8F67-B9D4875995D8}" destId="{C272A077-E73E-4262-928B-DCED1A077C02}" srcOrd="7" destOrd="0" presId="urn:microsoft.com/office/officeart/2005/8/layout/hList1"/>
    <dgm:cxn modelId="{F7306586-7B58-4B60-8866-F7EAB28D22A7}" type="presParOf" srcId="{13EEB2BC-D006-4F0D-8F67-B9D4875995D8}" destId="{DDEB4E81-052E-4BED-A9D1-A004527BA326}" srcOrd="8" destOrd="0" presId="urn:microsoft.com/office/officeart/2005/8/layout/hList1"/>
    <dgm:cxn modelId="{4E222613-9A0F-4A8E-BB1A-D6E48A47CAFC}" type="presParOf" srcId="{DDEB4E81-052E-4BED-A9D1-A004527BA326}" destId="{8427724E-8A42-4D19-BAD9-1B3A349F3F3C}" srcOrd="0" destOrd="0" presId="urn:microsoft.com/office/officeart/2005/8/layout/hList1"/>
    <dgm:cxn modelId="{C512DCE3-6698-4591-A485-F5CD0036C154}" type="presParOf" srcId="{DDEB4E81-052E-4BED-A9D1-A004527BA326}" destId="{1578B507-D789-44B2-9B68-63A479DA39E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953584-A7DB-49CD-ACD1-8D8F03703D7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80C0FE-755D-4C34-852A-5530BC411346}">
      <dgm:prSet phldrT="[Текст]"/>
      <dgm:spPr/>
      <dgm:t>
        <a:bodyPr/>
        <a:lstStyle/>
        <a:p>
          <a:r>
            <a:rPr lang="uk-UA" dirty="0" smtClean="0"/>
            <a:t>Публічне право</a:t>
          </a:r>
          <a:endParaRPr lang="ru-RU" dirty="0"/>
        </a:p>
      </dgm:t>
    </dgm:pt>
    <dgm:pt modelId="{33CB6BCD-2B7E-4A2C-B09B-7E2090F16165}" type="parTrans" cxnId="{0B9169C3-EB44-4D41-9000-BAF63BE7CC35}">
      <dgm:prSet/>
      <dgm:spPr/>
      <dgm:t>
        <a:bodyPr/>
        <a:lstStyle/>
        <a:p>
          <a:endParaRPr lang="ru-RU"/>
        </a:p>
      </dgm:t>
    </dgm:pt>
    <dgm:pt modelId="{7C9095EC-C6B7-4CE8-B297-4EEFBD1AFF87}" type="sibTrans" cxnId="{0B9169C3-EB44-4D41-9000-BAF63BE7CC35}">
      <dgm:prSet/>
      <dgm:spPr/>
      <dgm:t>
        <a:bodyPr/>
        <a:lstStyle/>
        <a:p>
          <a:endParaRPr lang="ru-RU"/>
        </a:p>
      </dgm:t>
    </dgm:pt>
    <dgm:pt modelId="{8F2A1A4F-758F-44A2-9F01-59A706A7E23D}">
      <dgm:prSet phldrT="[Текст]"/>
      <dgm:spPr/>
      <dgm:t>
        <a:bodyPr/>
        <a:lstStyle/>
        <a:p>
          <a:r>
            <a:rPr lang="uk-UA" b="0" i="0" noProof="0" dirty="0" smtClean="0"/>
            <a:t>регулює відносини між державними органами або між приватними особами і державою; </a:t>
          </a:r>
          <a:endParaRPr lang="uk-UA" noProof="0" dirty="0"/>
        </a:p>
      </dgm:t>
    </dgm:pt>
    <dgm:pt modelId="{D9BEE592-FC41-48DA-8231-0F4F20203323}" type="parTrans" cxnId="{0D338601-8ADE-4779-85F5-CA514E18895C}">
      <dgm:prSet/>
      <dgm:spPr/>
      <dgm:t>
        <a:bodyPr/>
        <a:lstStyle/>
        <a:p>
          <a:endParaRPr lang="ru-RU"/>
        </a:p>
      </dgm:t>
    </dgm:pt>
    <dgm:pt modelId="{E844CE9B-B7AE-4C36-BF62-48CA6BC61FC4}" type="sibTrans" cxnId="{0D338601-8ADE-4779-85F5-CA514E18895C}">
      <dgm:prSet/>
      <dgm:spPr/>
      <dgm:t>
        <a:bodyPr/>
        <a:lstStyle/>
        <a:p>
          <a:endParaRPr lang="ru-RU"/>
        </a:p>
      </dgm:t>
    </dgm:pt>
    <dgm:pt modelId="{EE92F0ED-3DFE-4F6F-8D57-BB37E33F2C80}">
      <dgm:prSet phldrT="[Текст]"/>
      <dgm:spPr/>
      <dgm:t>
        <a:bodyPr/>
        <a:lstStyle/>
        <a:p>
          <a:r>
            <a:rPr lang="uk-UA" dirty="0" smtClean="0"/>
            <a:t>Приватне право</a:t>
          </a:r>
          <a:endParaRPr lang="ru-RU" dirty="0"/>
        </a:p>
      </dgm:t>
    </dgm:pt>
    <dgm:pt modelId="{374913FC-E1C9-4146-BB5F-545E21C81061}" type="parTrans" cxnId="{AB5048E8-9D89-40EE-82B7-F9A23CDAE08D}">
      <dgm:prSet/>
      <dgm:spPr/>
      <dgm:t>
        <a:bodyPr/>
        <a:lstStyle/>
        <a:p>
          <a:endParaRPr lang="ru-RU"/>
        </a:p>
      </dgm:t>
    </dgm:pt>
    <dgm:pt modelId="{240463B7-E2EE-4142-968F-14C92285DD27}" type="sibTrans" cxnId="{AB5048E8-9D89-40EE-82B7-F9A23CDAE08D}">
      <dgm:prSet/>
      <dgm:spPr/>
      <dgm:t>
        <a:bodyPr/>
        <a:lstStyle/>
        <a:p>
          <a:endParaRPr lang="ru-RU"/>
        </a:p>
      </dgm:t>
    </dgm:pt>
    <dgm:pt modelId="{E3010349-75AE-40AD-988B-B530BD1C46BC}">
      <dgm:prSet phldrT="[Текст]"/>
      <dgm:spPr/>
      <dgm:t>
        <a:bodyPr/>
        <a:lstStyle/>
        <a:p>
          <a:r>
            <a:rPr lang="uk-UA" b="0" i="0" noProof="0" dirty="0" smtClean="0"/>
            <a:t>регулює відносини приватних осіб між собою; </a:t>
          </a:r>
          <a:endParaRPr lang="uk-UA" noProof="0" dirty="0"/>
        </a:p>
      </dgm:t>
    </dgm:pt>
    <dgm:pt modelId="{3EE4FE3C-11B4-4729-AAD7-05FE5DC38E3E}" type="parTrans" cxnId="{1EFD339D-A9D3-4E40-B0A9-8B6C5493B440}">
      <dgm:prSet/>
      <dgm:spPr/>
      <dgm:t>
        <a:bodyPr/>
        <a:lstStyle/>
        <a:p>
          <a:endParaRPr lang="ru-RU"/>
        </a:p>
      </dgm:t>
    </dgm:pt>
    <dgm:pt modelId="{450F6D9D-5118-4F32-AFBB-B492FECBC6A4}" type="sibTrans" cxnId="{1EFD339D-A9D3-4E40-B0A9-8B6C5493B440}">
      <dgm:prSet/>
      <dgm:spPr/>
      <dgm:t>
        <a:bodyPr/>
        <a:lstStyle/>
        <a:p>
          <a:endParaRPr lang="ru-RU"/>
        </a:p>
      </dgm:t>
    </dgm:pt>
    <dgm:pt modelId="{44430873-64CD-427A-A71E-CEBF323235A1}">
      <dgm:prSet phldrT="[Текст]"/>
      <dgm:spPr/>
      <dgm:t>
        <a:bodyPr/>
        <a:lstStyle/>
        <a:p>
          <a:r>
            <a:rPr lang="uk-UA" b="0" i="0" noProof="0" dirty="0" smtClean="0"/>
            <a:t>забезпечує публічний інтерес — акцентує увагу на заборонах, обов'язках перед державою</a:t>
          </a:r>
          <a:endParaRPr lang="uk-UA" noProof="0" dirty="0"/>
        </a:p>
      </dgm:t>
    </dgm:pt>
    <dgm:pt modelId="{BC713999-E0E1-4BD3-875D-4F8DC7C6F8DB}" type="parTrans" cxnId="{51441B46-2E51-4813-876B-010E224014C0}">
      <dgm:prSet/>
      <dgm:spPr/>
      <dgm:t>
        <a:bodyPr/>
        <a:lstStyle/>
        <a:p>
          <a:endParaRPr lang="ru-RU"/>
        </a:p>
      </dgm:t>
    </dgm:pt>
    <dgm:pt modelId="{6810CACD-5755-4B25-A2D9-D795701D57BF}" type="sibTrans" cxnId="{51441B46-2E51-4813-876B-010E224014C0}">
      <dgm:prSet/>
      <dgm:spPr/>
      <dgm:t>
        <a:bodyPr/>
        <a:lstStyle/>
        <a:p>
          <a:endParaRPr lang="ru-RU"/>
        </a:p>
      </dgm:t>
    </dgm:pt>
    <dgm:pt modelId="{CDDFFCD5-CDCF-40B1-B5FF-1CA8FCEB89BB}">
      <dgm:prSet phldrT="[Текст]"/>
      <dgm:spPr/>
      <dgm:t>
        <a:bodyPr/>
        <a:lstStyle/>
        <a:p>
          <a:r>
            <a:rPr lang="uk-UA" b="0" i="0" noProof="0" dirty="0" smtClean="0"/>
            <a:t> забезпечує одностороннє волевиявлення суб'єктів права; </a:t>
          </a:r>
          <a:endParaRPr lang="uk-UA" noProof="0" dirty="0"/>
        </a:p>
      </dgm:t>
    </dgm:pt>
    <dgm:pt modelId="{27A5452F-DCBA-444D-899E-C161E564E185}" type="parTrans" cxnId="{48EE8C75-BEB5-4D74-8CF3-9EEB04E63EEF}">
      <dgm:prSet/>
      <dgm:spPr/>
      <dgm:t>
        <a:bodyPr/>
        <a:lstStyle/>
        <a:p>
          <a:endParaRPr lang="ru-RU"/>
        </a:p>
      </dgm:t>
    </dgm:pt>
    <dgm:pt modelId="{212AB0E9-828B-4C6A-AB78-9BB782BD639E}" type="sibTrans" cxnId="{48EE8C75-BEB5-4D74-8CF3-9EEB04E63EEF}">
      <dgm:prSet/>
      <dgm:spPr/>
      <dgm:t>
        <a:bodyPr/>
        <a:lstStyle/>
        <a:p>
          <a:endParaRPr lang="ru-RU"/>
        </a:p>
      </dgm:t>
    </dgm:pt>
    <dgm:pt modelId="{260C55D6-92F3-48B3-9703-F525BA4ACBF5}">
      <dgm:prSet phldrT="[Текст]"/>
      <dgm:spPr/>
      <dgm:t>
        <a:bodyPr/>
        <a:lstStyle/>
        <a:p>
          <a:r>
            <a:rPr lang="uk-UA" b="0" i="0" noProof="0" dirty="0" smtClean="0"/>
            <a:t>припускає лише певну сферу розсуду; </a:t>
          </a:r>
          <a:endParaRPr lang="uk-UA" noProof="0" dirty="0"/>
        </a:p>
      </dgm:t>
    </dgm:pt>
    <dgm:pt modelId="{F41AA421-099F-43C6-A0B9-4720C9D95D90}" type="parTrans" cxnId="{78466A2E-2D18-4E6A-8819-804BE4ADAAED}">
      <dgm:prSet/>
      <dgm:spPr/>
      <dgm:t>
        <a:bodyPr/>
        <a:lstStyle/>
        <a:p>
          <a:endParaRPr lang="ru-RU"/>
        </a:p>
      </dgm:t>
    </dgm:pt>
    <dgm:pt modelId="{7CAEA7B9-93DD-45B0-8E83-4B6FC031F850}" type="sibTrans" cxnId="{78466A2E-2D18-4E6A-8819-804BE4ADAAED}">
      <dgm:prSet/>
      <dgm:spPr/>
      <dgm:t>
        <a:bodyPr/>
        <a:lstStyle/>
        <a:p>
          <a:endParaRPr lang="ru-RU"/>
        </a:p>
      </dgm:t>
    </dgm:pt>
    <dgm:pt modelId="{59055DF6-E154-4EC7-AFB4-C7CE6E7337E4}">
      <dgm:prSet phldrT="[Текст]"/>
      <dgm:spPr/>
      <dgm:t>
        <a:bodyPr/>
        <a:lstStyle/>
        <a:p>
          <a:r>
            <a:rPr lang="uk-UA" b="0" i="0" noProof="0" dirty="0" smtClean="0"/>
            <a:t>містить норми загальні й безособові, що мають нормативно-орієнтувальний вплив; </a:t>
          </a:r>
          <a:endParaRPr lang="uk-UA" noProof="0" dirty="0"/>
        </a:p>
      </dgm:t>
    </dgm:pt>
    <dgm:pt modelId="{DFB29487-D3FF-48E9-8432-173E9E32603E}" type="parTrans" cxnId="{658DF0BA-3ACA-4FF9-86E3-34A1DB0C2D8C}">
      <dgm:prSet/>
      <dgm:spPr/>
      <dgm:t>
        <a:bodyPr/>
        <a:lstStyle/>
        <a:p>
          <a:endParaRPr lang="ru-RU"/>
        </a:p>
      </dgm:t>
    </dgm:pt>
    <dgm:pt modelId="{C1788C2A-41C4-483C-B87E-D18F4C1AC2A0}" type="sibTrans" cxnId="{658DF0BA-3ACA-4FF9-86E3-34A1DB0C2D8C}">
      <dgm:prSet/>
      <dgm:spPr/>
      <dgm:t>
        <a:bodyPr/>
        <a:lstStyle/>
        <a:p>
          <a:endParaRPr lang="ru-RU"/>
        </a:p>
      </dgm:t>
    </dgm:pt>
    <dgm:pt modelId="{A1955582-8DD4-4EEB-ADB4-F4362A433D8B}">
      <dgm:prSet phldrT="[Текст]"/>
      <dgm:spPr/>
      <dgm:t>
        <a:bodyPr/>
        <a:lstStyle/>
        <a:p>
          <a:r>
            <a:rPr lang="uk-UA" b="0" i="0" noProof="0" dirty="0" smtClean="0"/>
            <a:t> характеризується переваженням директивно-обов'язкових норм, розрахованих на ієрархічні відносини суб'єктів і субординацію правових норм і актів</a:t>
          </a:r>
          <a:endParaRPr lang="uk-UA" noProof="0" dirty="0"/>
        </a:p>
      </dgm:t>
    </dgm:pt>
    <dgm:pt modelId="{F94C4F3E-5C30-4D91-8F93-E640D3B0E3DC}" type="parTrans" cxnId="{58C9CFFF-6605-4D74-B10E-EB9C6A4E3218}">
      <dgm:prSet/>
      <dgm:spPr/>
      <dgm:t>
        <a:bodyPr/>
        <a:lstStyle/>
        <a:p>
          <a:endParaRPr lang="ru-RU"/>
        </a:p>
      </dgm:t>
    </dgm:pt>
    <dgm:pt modelId="{B64EE95D-621A-47D5-B3ED-A86A63640600}" type="sibTrans" cxnId="{58C9CFFF-6605-4D74-B10E-EB9C6A4E3218}">
      <dgm:prSet/>
      <dgm:spPr/>
      <dgm:t>
        <a:bodyPr/>
        <a:lstStyle/>
        <a:p>
          <a:endParaRPr lang="ru-RU"/>
        </a:p>
      </dgm:t>
    </dgm:pt>
    <dgm:pt modelId="{8457113A-9826-4AC9-9AAB-30098A45BC53}">
      <dgm:prSet phldrT="[Текст]"/>
      <dgm:spPr/>
      <dgm:t>
        <a:bodyPr/>
        <a:lstStyle/>
        <a:p>
          <a:r>
            <a:rPr lang="uk-UA" b="0" i="0" noProof="0" dirty="0" smtClean="0"/>
            <a:t> широко використовує новітні прийоми юридичної техніки.</a:t>
          </a:r>
          <a:endParaRPr lang="uk-UA" noProof="0" dirty="0"/>
        </a:p>
      </dgm:t>
    </dgm:pt>
    <dgm:pt modelId="{8A64689B-EB17-4524-8B32-9F7D255DFD20}" type="parTrans" cxnId="{3106C993-DD0B-4A1C-98FB-71AFD6C83BEC}">
      <dgm:prSet/>
      <dgm:spPr/>
      <dgm:t>
        <a:bodyPr/>
        <a:lstStyle/>
        <a:p>
          <a:endParaRPr lang="ru-RU"/>
        </a:p>
      </dgm:t>
    </dgm:pt>
    <dgm:pt modelId="{F50E00C5-CA8E-438C-BE8F-CD33C89F593A}" type="sibTrans" cxnId="{3106C993-DD0B-4A1C-98FB-71AFD6C83BEC}">
      <dgm:prSet/>
      <dgm:spPr/>
      <dgm:t>
        <a:bodyPr/>
        <a:lstStyle/>
        <a:p>
          <a:endParaRPr lang="ru-RU"/>
        </a:p>
      </dgm:t>
    </dgm:pt>
    <dgm:pt modelId="{BB7C0415-088F-4E04-B660-196190D027B2}">
      <dgm:prSet phldrT="[Текст]"/>
      <dgm:spPr/>
      <dgm:t>
        <a:bodyPr/>
        <a:lstStyle/>
        <a:p>
          <a:r>
            <a:rPr lang="uk-UA" b="0" i="0" noProof="0" dirty="0" smtClean="0"/>
            <a:t>забезпечує приватний інтерес: акцентує увагу на економічній свободі, вільному самовиявленні й рівності товаровиробників, захисті власників від сваволі держави; </a:t>
          </a:r>
          <a:endParaRPr lang="uk-UA" noProof="0" dirty="0"/>
        </a:p>
      </dgm:t>
    </dgm:pt>
    <dgm:pt modelId="{86223268-6CC8-4186-92B1-967F4B8D24FC}" type="parTrans" cxnId="{E401B48B-7B9E-4931-8A12-7BBAA1F7E275}">
      <dgm:prSet/>
      <dgm:spPr/>
      <dgm:t>
        <a:bodyPr/>
        <a:lstStyle/>
        <a:p>
          <a:endParaRPr lang="ru-RU"/>
        </a:p>
      </dgm:t>
    </dgm:pt>
    <dgm:pt modelId="{FC62A933-3428-4CC4-BFA0-2BE9262882C2}" type="sibTrans" cxnId="{E401B48B-7B9E-4931-8A12-7BBAA1F7E275}">
      <dgm:prSet/>
      <dgm:spPr/>
      <dgm:t>
        <a:bodyPr/>
        <a:lstStyle/>
        <a:p>
          <a:endParaRPr lang="ru-RU"/>
        </a:p>
      </dgm:t>
    </dgm:pt>
    <dgm:pt modelId="{96E5CD95-847E-45F4-B57B-632547E001FE}">
      <dgm:prSet phldrT="[Текст]"/>
      <dgm:spPr/>
      <dgm:t>
        <a:bodyPr/>
        <a:lstStyle/>
        <a:p>
          <a:r>
            <a:rPr lang="uk-UA" b="0" i="0" noProof="0" dirty="0" smtClean="0"/>
            <a:t>забезпечує вільне волевиявлення суб'єктів при реалізації своїх прав;</a:t>
          </a:r>
          <a:endParaRPr lang="uk-UA" noProof="0" dirty="0"/>
        </a:p>
      </dgm:t>
    </dgm:pt>
    <dgm:pt modelId="{640EDB4F-4538-45E4-A47A-4250EE17FF21}" type="parTrans" cxnId="{2C823530-0768-40C5-82F6-0B47799BD926}">
      <dgm:prSet/>
      <dgm:spPr/>
      <dgm:t>
        <a:bodyPr/>
        <a:lstStyle/>
        <a:p>
          <a:endParaRPr lang="ru-RU"/>
        </a:p>
      </dgm:t>
    </dgm:pt>
    <dgm:pt modelId="{0D009713-2E0B-47BF-B37B-F4BDC942B47B}" type="sibTrans" cxnId="{2C823530-0768-40C5-82F6-0B47799BD926}">
      <dgm:prSet/>
      <dgm:spPr/>
      <dgm:t>
        <a:bodyPr/>
        <a:lstStyle/>
        <a:p>
          <a:endParaRPr lang="ru-RU"/>
        </a:p>
      </dgm:t>
    </dgm:pt>
    <dgm:pt modelId="{CB09ABD4-3F70-4440-8FCD-31CD53CDE156}">
      <dgm:prSet phldrT="[Текст]"/>
      <dgm:spPr/>
      <dgm:t>
        <a:bodyPr/>
        <a:lstStyle/>
        <a:p>
          <a:r>
            <a:rPr lang="uk-UA" b="0" i="0" noProof="0" dirty="0" smtClean="0"/>
            <a:t>припускає широке використання договірної форми регулювання; </a:t>
          </a:r>
          <a:endParaRPr lang="uk-UA" noProof="0" dirty="0"/>
        </a:p>
      </dgm:t>
    </dgm:pt>
    <dgm:pt modelId="{A6D002E6-8D65-4EF3-A0AC-FCD99C98DDD3}" type="parTrans" cxnId="{7161C18A-265C-4061-9EAA-B4B4A4FEC915}">
      <dgm:prSet/>
      <dgm:spPr/>
      <dgm:t>
        <a:bodyPr/>
        <a:lstStyle/>
        <a:p>
          <a:endParaRPr lang="ru-RU"/>
        </a:p>
      </dgm:t>
    </dgm:pt>
    <dgm:pt modelId="{0DD51B1B-0797-4709-ADCC-DE200A24FED0}" type="sibTrans" cxnId="{7161C18A-265C-4061-9EAA-B4B4A4FEC915}">
      <dgm:prSet/>
      <dgm:spPr/>
      <dgm:t>
        <a:bodyPr/>
        <a:lstStyle/>
        <a:p>
          <a:endParaRPr lang="ru-RU"/>
        </a:p>
      </dgm:t>
    </dgm:pt>
    <dgm:pt modelId="{B38252BB-CC45-4353-B08E-19C039BF009E}">
      <dgm:prSet phldrT="[Текст]"/>
      <dgm:spPr/>
      <dgm:t>
        <a:bodyPr/>
        <a:lstStyle/>
        <a:p>
          <a:r>
            <a:rPr lang="uk-UA" b="0" i="0" noProof="0" dirty="0" smtClean="0"/>
            <a:t>містить норми, які є зверненими до суб'єктивного права та забезпечують судовий захист; </a:t>
          </a:r>
          <a:endParaRPr lang="uk-UA" noProof="0" dirty="0"/>
        </a:p>
      </dgm:t>
    </dgm:pt>
    <dgm:pt modelId="{C7D17D08-742E-430E-B8A3-3D519529D009}" type="parTrans" cxnId="{67DB79F4-6A30-4BD4-A8F1-6DA03D5C3F89}">
      <dgm:prSet/>
      <dgm:spPr/>
      <dgm:t>
        <a:bodyPr/>
        <a:lstStyle/>
        <a:p>
          <a:endParaRPr lang="ru-RU"/>
        </a:p>
      </dgm:t>
    </dgm:pt>
    <dgm:pt modelId="{AB8A5D36-A120-4B83-8EA6-020CFFA53D44}" type="sibTrans" cxnId="{67DB79F4-6A30-4BD4-A8F1-6DA03D5C3F89}">
      <dgm:prSet/>
      <dgm:spPr/>
      <dgm:t>
        <a:bodyPr/>
        <a:lstStyle/>
        <a:p>
          <a:endParaRPr lang="ru-RU"/>
        </a:p>
      </dgm:t>
    </dgm:pt>
    <dgm:pt modelId="{B8488C3C-34C2-4230-8E58-4CB2C09175B8}">
      <dgm:prSet phldrT="[Текст]"/>
      <dgm:spPr/>
      <dgm:t>
        <a:bodyPr/>
        <a:lstStyle/>
        <a:p>
          <a:r>
            <a:rPr lang="uk-UA" b="0" i="0" noProof="0" dirty="0" smtClean="0"/>
            <a:t>характеризується переваженням диспозитивних норм, розрахованих на власній відповідальність за свої обов'язки та дії; </a:t>
          </a:r>
          <a:endParaRPr lang="uk-UA" noProof="0" dirty="0"/>
        </a:p>
      </dgm:t>
    </dgm:pt>
    <dgm:pt modelId="{4BAA4979-035D-4836-8550-7BCCA761A239}" type="parTrans" cxnId="{EC61397D-7AEE-4942-B58D-F9827575543B}">
      <dgm:prSet/>
      <dgm:spPr/>
      <dgm:t>
        <a:bodyPr/>
        <a:lstStyle/>
        <a:p>
          <a:endParaRPr lang="ru-RU"/>
        </a:p>
      </dgm:t>
    </dgm:pt>
    <dgm:pt modelId="{6F2F9BD8-0953-443D-8C6D-12E8B322085D}" type="sibTrans" cxnId="{EC61397D-7AEE-4942-B58D-F9827575543B}">
      <dgm:prSet/>
      <dgm:spPr/>
      <dgm:t>
        <a:bodyPr/>
        <a:lstStyle/>
        <a:p>
          <a:endParaRPr lang="ru-RU"/>
        </a:p>
      </dgm:t>
    </dgm:pt>
    <dgm:pt modelId="{166171AE-EF30-451F-B2DA-F9E04F13363B}">
      <dgm:prSet phldrT="[Текст]"/>
      <dgm:spPr/>
      <dgm:t>
        <a:bodyPr/>
        <a:lstStyle/>
        <a:p>
          <a:r>
            <a:rPr lang="uk-UA" b="0" i="0" noProof="0" dirty="0" smtClean="0"/>
            <a:t>зберігає правила  класичної юридичної техніки.</a:t>
          </a:r>
          <a:endParaRPr lang="uk-UA" noProof="0" dirty="0"/>
        </a:p>
      </dgm:t>
    </dgm:pt>
    <dgm:pt modelId="{F3FAD193-8351-4778-8A5D-2058ADDFE87A}" type="parTrans" cxnId="{40AD3981-2651-4A97-9E58-3100386EB585}">
      <dgm:prSet/>
      <dgm:spPr/>
      <dgm:t>
        <a:bodyPr/>
        <a:lstStyle/>
        <a:p>
          <a:endParaRPr lang="ru-RU"/>
        </a:p>
      </dgm:t>
    </dgm:pt>
    <dgm:pt modelId="{BADA0B91-75F7-4CD7-BEC3-B828E6C144F5}" type="sibTrans" cxnId="{40AD3981-2651-4A97-9E58-3100386EB585}">
      <dgm:prSet/>
      <dgm:spPr/>
      <dgm:t>
        <a:bodyPr/>
        <a:lstStyle/>
        <a:p>
          <a:endParaRPr lang="ru-RU"/>
        </a:p>
      </dgm:t>
    </dgm:pt>
    <dgm:pt modelId="{51B3AEEB-144A-4646-AA10-E61B1A3968D6}" type="pres">
      <dgm:prSet presAssocID="{03953584-A7DB-49CD-ACD1-8D8F03703D7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1DAA08-9B8B-457B-BAEF-47F918FAC82F}" type="pres">
      <dgm:prSet presAssocID="{7280C0FE-755D-4C34-852A-5530BC411346}" presName="composite" presStyleCnt="0"/>
      <dgm:spPr/>
    </dgm:pt>
    <dgm:pt modelId="{DFBBC0BB-9561-4809-B7A5-EA39826253CF}" type="pres">
      <dgm:prSet presAssocID="{7280C0FE-755D-4C34-852A-5530BC411346}" presName="parTx" presStyleLbl="alignNode1" presStyleIdx="0" presStyleCnt="2" custScaleX="103080" custLinFactNeighborX="-16" custLinFactNeighborY="-964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A667B6-C99E-40E3-B949-D76C5BB8888C}" type="pres">
      <dgm:prSet presAssocID="{7280C0FE-755D-4C34-852A-5530BC411346}" presName="desTx" presStyleLbl="alignAccFollowNode1" presStyleIdx="0" presStyleCnt="2" custScaleX="104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B794E2-3DCB-4CD6-9033-55AD4BBE79FE}" type="pres">
      <dgm:prSet presAssocID="{7C9095EC-C6B7-4CE8-B297-4EEFBD1AFF87}" presName="space" presStyleCnt="0"/>
      <dgm:spPr/>
    </dgm:pt>
    <dgm:pt modelId="{8DE833FE-FE56-4639-82A3-659F2A581AC0}" type="pres">
      <dgm:prSet presAssocID="{EE92F0ED-3DFE-4F6F-8D57-BB37E33F2C80}" presName="composite" presStyleCnt="0"/>
      <dgm:spPr/>
    </dgm:pt>
    <dgm:pt modelId="{9D91AB01-1911-46A6-A2F2-E5FBA389C4C4}" type="pres">
      <dgm:prSet presAssocID="{EE92F0ED-3DFE-4F6F-8D57-BB37E33F2C80}" presName="parTx" presStyleLbl="alignNode1" presStyleIdx="1" presStyleCnt="2" custLinFactNeighborX="453" custLinFactNeighborY="-964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E4349-55A3-4DA6-9B98-9E7C0E5959AA}" type="pres">
      <dgm:prSet presAssocID="{EE92F0ED-3DFE-4F6F-8D57-BB37E33F2C8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9169C3-EB44-4D41-9000-BAF63BE7CC35}" srcId="{03953584-A7DB-49CD-ACD1-8D8F03703D78}" destId="{7280C0FE-755D-4C34-852A-5530BC411346}" srcOrd="0" destOrd="0" parTransId="{33CB6BCD-2B7E-4A2C-B09B-7E2090F16165}" sibTransId="{7C9095EC-C6B7-4CE8-B297-4EEFBD1AFF87}"/>
    <dgm:cxn modelId="{0D338601-8ADE-4779-85F5-CA514E18895C}" srcId="{7280C0FE-755D-4C34-852A-5530BC411346}" destId="{8F2A1A4F-758F-44A2-9F01-59A706A7E23D}" srcOrd="0" destOrd="0" parTransId="{D9BEE592-FC41-48DA-8231-0F4F20203323}" sibTransId="{E844CE9B-B7AE-4C36-BF62-48CA6BC61FC4}"/>
    <dgm:cxn modelId="{447EFA1D-B3D0-48CB-A782-96444A8C4C89}" type="presOf" srcId="{EE92F0ED-3DFE-4F6F-8D57-BB37E33F2C80}" destId="{9D91AB01-1911-46A6-A2F2-E5FBA389C4C4}" srcOrd="0" destOrd="0" presId="urn:microsoft.com/office/officeart/2005/8/layout/hList1"/>
    <dgm:cxn modelId="{69414D5F-123A-4841-9E8C-84DC9C3EA488}" type="presOf" srcId="{44430873-64CD-427A-A71E-CEBF323235A1}" destId="{9AA667B6-C99E-40E3-B949-D76C5BB8888C}" srcOrd="0" destOrd="1" presId="urn:microsoft.com/office/officeart/2005/8/layout/hList1"/>
    <dgm:cxn modelId="{F3010597-45DE-44A2-9D26-6AE4DD725CB7}" type="presOf" srcId="{260C55D6-92F3-48B3-9703-F525BA4ACBF5}" destId="{9AA667B6-C99E-40E3-B949-D76C5BB8888C}" srcOrd="0" destOrd="3" presId="urn:microsoft.com/office/officeart/2005/8/layout/hList1"/>
    <dgm:cxn modelId="{DC21A39B-4410-4CF2-88BA-70BA82F0327E}" type="presOf" srcId="{A1955582-8DD4-4EEB-ADB4-F4362A433D8B}" destId="{9AA667B6-C99E-40E3-B949-D76C5BB8888C}" srcOrd="0" destOrd="5" presId="urn:microsoft.com/office/officeart/2005/8/layout/hList1"/>
    <dgm:cxn modelId="{7161C18A-265C-4061-9EAA-B4B4A4FEC915}" srcId="{EE92F0ED-3DFE-4F6F-8D57-BB37E33F2C80}" destId="{CB09ABD4-3F70-4440-8FCD-31CD53CDE156}" srcOrd="3" destOrd="0" parTransId="{A6D002E6-8D65-4EF3-A0AC-FCD99C98DDD3}" sibTransId="{0DD51B1B-0797-4709-ADCC-DE200A24FED0}"/>
    <dgm:cxn modelId="{1EFD339D-A9D3-4E40-B0A9-8B6C5493B440}" srcId="{EE92F0ED-3DFE-4F6F-8D57-BB37E33F2C80}" destId="{E3010349-75AE-40AD-988B-B530BD1C46BC}" srcOrd="0" destOrd="0" parTransId="{3EE4FE3C-11B4-4729-AAD7-05FE5DC38E3E}" sibTransId="{450F6D9D-5118-4F32-AFBB-B492FECBC6A4}"/>
    <dgm:cxn modelId="{67DB79F4-6A30-4BD4-A8F1-6DA03D5C3F89}" srcId="{EE92F0ED-3DFE-4F6F-8D57-BB37E33F2C80}" destId="{B38252BB-CC45-4353-B08E-19C039BF009E}" srcOrd="4" destOrd="0" parTransId="{C7D17D08-742E-430E-B8A3-3D519529D009}" sibTransId="{AB8A5D36-A120-4B83-8EA6-020CFFA53D44}"/>
    <dgm:cxn modelId="{F7E9C59F-20E7-4572-BFEB-1A2E34CF3A54}" type="presOf" srcId="{CB09ABD4-3F70-4440-8FCD-31CD53CDE156}" destId="{A8CE4349-55A3-4DA6-9B98-9E7C0E5959AA}" srcOrd="0" destOrd="3" presId="urn:microsoft.com/office/officeart/2005/8/layout/hList1"/>
    <dgm:cxn modelId="{78466A2E-2D18-4E6A-8819-804BE4ADAAED}" srcId="{7280C0FE-755D-4C34-852A-5530BC411346}" destId="{260C55D6-92F3-48B3-9703-F525BA4ACBF5}" srcOrd="3" destOrd="0" parTransId="{F41AA421-099F-43C6-A0B9-4720C9D95D90}" sibTransId="{7CAEA7B9-93DD-45B0-8E83-4B6FC031F850}"/>
    <dgm:cxn modelId="{EC61397D-7AEE-4942-B58D-F9827575543B}" srcId="{EE92F0ED-3DFE-4F6F-8D57-BB37E33F2C80}" destId="{B8488C3C-34C2-4230-8E58-4CB2C09175B8}" srcOrd="5" destOrd="0" parTransId="{4BAA4979-035D-4836-8550-7BCCA761A239}" sibTransId="{6F2F9BD8-0953-443D-8C6D-12E8B322085D}"/>
    <dgm:cxn modelId="{C17797E2-AA95-4E35-874A-6F4D594F2C78}" type="presOf" srcId="{96E5CD95-847E-45F4-B57B-632547E001FE}" destId="{A8CE4349-55A3-4DA6-9B98-9E7C0E5959AA}" srcOrd="0" destOrd="2" presId="urn:microsoft.com/office/officeart/2005/8/layout/hList1"/>
    <dgm:cxn modelId="{3107070A-1F73-4B85-85A6-D75FC184981E}" type="presOf" srcId="{7280C0FE-755D-4C34-852A-5530BC411346}" destId="{DFBBC0BB-9561-4809-B7A5-EA39826253CF}" srcOrd="0" destOrd="0" presId="urn:microsoft.com/office/officeart/2005/8/layout/hList1"/>
    <dgm:cxn modelId="{7C8F3C81-F19E-40C5-B481-CDF84EFAFBE1}" type="presOf" srcId="{CDDFFCD5-CDCF-40B1-B5FF-1CA8FCEB89BB}" destId="{9AA667B6-C99E-40E3-B949-D76C5BB8888C}" srcOrd="0" destOrd="2" presId="urn:microsoft.com/office/officeart/2005/8/layout/hList1"/>
    <dgm:cxn modelId="{F5BE7A58-A0D2-4DB3-8071-3F170C1C2A24}" type="presOf" srcId="{B38252BB-CC45-4353-B08E-19C039BF009E}" destId="{A8CE4349-55A3-4DA6-9B98-9E7C0E5959AA}" srcOrd="0" destOrd="4" presId="urn:microsoft.com/office/officeart/2005/8/layout/hList1"/>
    <dgm:cxn modelId="{658DF0BA-3ACA-4FF9-86E3-34A1DB0C2D8C}" srcId="{7280C0FE-755D-4C34-852A-5530BC411346}" destId="{59055DF6-E154-4EC7-AFB4-C7CE6E7337E4}" srcOrd="4" destOrd="0" parTransId="{DFB29487-D3FF-48E9-8432-173E9E32603E}" sibTransId="{C1788C2A-41C4-483C-B87E-D18F4C1AC2A0}"/>
    <dgm:cxn modelId="{0168AEDB-E04B-45A4-B38D-6BA80B85A634}" type="presOf" srcId="{B8488C3C-34C2-4230-8E58-4CB2C09175B8}" destId="{A8CE4349-55A3-4DA6-9B98-9E7C0E5959AA}" srcOrd="0" destOrd="5" presId="urn:microsoft.com/office/officeart/2005/8/layout/hList1"/>
    <dgm:cxn modelId="{3106C993-DD0B-4A1C-98FB-71AFD6C83BEC}" srcId="{7280C0FE-755D-4C34-852A-5530BC411346}" destId="{8457113A-9826-4AC9-9AAB-30098A45BC53}" srcOrd="6" destOrd="0" parTransId="{8A64689B-EB17-4524-8B32-9F7D255DFD20}" sibTransId="{F50E00C5-CA8E-438C-BE8F-CD33C89F593A}"/>
    <dgm:cxn modelId="{9C4D084B-BD8E-4ED5-8ADF-804C1F06D0D8}" type="presOf" srcId="{59055DF6-E154-4EC7-AFB4-C7CE6E7337E4}" destId="{9AA667B6-C99E-40E3-B949-D76C5BB8888C}" srcOrd="0" destOrd="4" presId="urn:microsoft.com/office/officeart/2005/8/layout/hList1"/>
    <dgm:cxn modelId="{E401B48B-7B9E-4931-8A12-7BBAA1F7E275}" srcId="{EE92F0ED-3DFE-4F6F-8D57-BB37E33F2C80}" destId="{BB7C0415-088F-4E04-B660-196190D027B2}" srcOrd="1" destOrd="0" parTransId="{86223268-6CC8-4186-92B1-967F4B8D24FC}" sibTransId="{FC62A933-3428-4CC4-BFA0-2BE9262882C2}"/>
    <dgm:cxn modelId="{D10D01B7-D459-49E1-A76C-B222A6F60CCF}" type="presOf" srcId="{E3010349-75AE-40AD-988B-B530BD1C46BC}" destId="{A8CE4349-55A3-4DA6-9B98-9E7C0E5959AA}" srcOrd="0" destOrd="0" presId="urn:microsoft.com/office/officeart/2005/8/layout/hList1"/>
    <dgm:cxn modelId="{40AD3981-2651-4A97-9E58-3100386EB585}" srcId="{EE92F0ED-3DFE-4F6F-8D57-BB37E33F2C80}" destId="{166171AE-EF30-451F-B2DA-F9E04F13363B}" srcOrd="6" destOrd="0" parTransId="{F3FAD193-8351-4778-8A5D-2058ADDFE87A}" sibTransId="{BADA0B91-75F7-4CD7-BEC3-B828E6C144F5}"/>
    <dgm:cxn modelId="{2C823530-0768-40C5-82F6-0B47799BD926}" srcId="{EE92F0ED-3DFE-4F6F-8D57-BB37E33F2C80}" destId="{96E5CD95-847E-45F4-B57B-632547E001FE}" srcOrd="2" destOrd="0" parTransId="{640EDB4F-4538-45E4-A47A-4250EE17FF21}" sibTransId="{0D009713-2E0B-47BF-B37B-F4BDC942B47B}"/>
    <dgm:cxn modelId="{5565BB73-31C0-40DF-B07F-6500436A7C8B}" type="presOf" srcId="{8457113A-9826-4AC9-9AAB-30098A45BC53}" destId="{9AA667B6-C99E-40E3-B949-D76C5BB8888C}" srcOrd="0" destOrd="6" presId="urn:microsoft.com/office/officeart/2005/8/layout/hList1"/>
    <dgm:cxn modelId="{58C9CFFF-6605-4D74-B10E-EB9C6A4E3218}" srcId="{7280C0FE-755D-4C34-852A-5530BC411346}" destId="{A1955582-8DD4-4EEB-ADB4-F4362A433D8B}" srcOrd="5" destOrd="0" parTransId="{F94C4F3E-5C30-4D91-8F93-E640D3B0E3DC}" sibTransId="{B64EE95D-621A-47D5-B3ED-A86A63640600}"/>
    <dgm:cxn modelId="{51441B46-2E51-4813-876B-010E224014C0}" srcId="{7280C0FE-755D-4C34-852A-5530BC411346}" destId="{44430873-64CD-427A-A71E-CEBF323235A1}" srcOrd="1" destOrd="0" parTransId="{BC713999-E0E1-4BD3-875D-4F8DC7C6F8DB}" sibTransId="{6810CACD-5755-4B25-A2D9-D795701D57BF}"/>
    <dgm:cxn modelId="{1A609DA6-A530-40FB-B613-8B219FF2B8C9}" type="presOf" srcId="{8F2A1A4F-758F-44A2-9F01-59A706A7E23D}" destId="{9AA667B6-C99E-40E3-B949-D76C5BB8888C}" srcOrd="0" destOrd="0" presId="urn:microsoft.com/office/officeart/2005/8/layout/hList1"/>
    <dgm:cxn modelId="{AB5048E8-9D89-40EE-82B7-F9A23CDAE08D}" srcId="{03953584-A7DB-49CD-ACD1-8D8F03703D78}" destId="{EE92F0ED-3DFE-4F6F-8D57-BB37E33F2C80}" srcOrd="1" destOrd="0" parTransId="{374913FC-E1C9-4146-BB5F-545E21C81061}" sibTransId="{240463B7-E2EE-4142-968F-14C92285DD27}"/>
    <dgm:cxn modelId="{5517AD18-2FFB-4686-A241-8FEA646A8622}" type="presOf" srcId="{166171AE-EF30-451F-B2DA-F9E04F13363B}" destId="{A8CE4349-55A3-4DA6-9B98-9E7C0E5959AA}" srcOrd="0" destOrd="6" presId="urn:microsoft.com/office/officeart/2005/8/layout/hList1"/>
    <dgm:cxn modelId="{A0010FE0-0DFB-4425-9142-5C202A179DFC}" type="presOf" srcId="{03953584-A7DB-49CD-ACD1-8D8F03703D78}" destId="{51B3AEEB-144A-4646-AA10-E61B1A3968D6}" srcOrd="0" destOrd="0" presId="urn:microsoft.com/office/officeart/2005/8/layout/hList1"/>
    <dgm:cxn modelId="{B3ED0B72-6DDD-4125-8C03-E70BAE0027BB}" type="presOf" srcId="{BB7C0415-088F-4E04-B660-196190D027B2}" destId="{A8CE4349-55A3-4DA6-9B98-9E7C0E5959AA}" srcOrd="0" destOrd="1" presId="urn:microsoft.com/office/officeart/2005/8/layout/hList1"/>
    <dgm:cxn modelId="{48EE8C75-BEB5-4D74-8CF3-9EEB04E63EEF}" srcId="{7280C0FE-755D-4C34-852A-5530BC411346}" destId="{CDDFFCD5-CDCF-40B1-B5FF-1CA8FCEB89BB}" srcOrd="2" destOrd="0" parTransId="{27A5452F-DCBA-444D-899E-C161E564E185}" sibTransId="{212AB0E9-828B-4C6A-AB78-9BB782BD639E}"/>
    <dgm:cxn modelId="{44323475-50F3-4ED8-A20F-F889EBC1E160}" type="presParOf" srcId="{51B3AEEB-144A-4646-AA10-E61B1A3968D6}" destId="{901DAA08-9B8B-457B-BAEF-47F918FAC82F}" srcOrd="0" destOrd="0" presId="urn:microsoft.com/office/officeart/2005/8/layout/hList1"/>
    <dgm:cxn modelId="{1D19E0B3-32DD-4BA3-B774-34657D185061}" type="presParOf" srcId="{901DAA08-9B8B-457B-BAEF-47F918FAC82F}" destId="{DFBBC0BB-9561-4809-B7A5-EA39826253CF}" srcOrd="0" destOrd="0" presId="urn:microsoft.com/office/officeart/2005/8/layout/hList1"/>
    <dgm:cxn modelId="{0F3F8B9E-4DEF-48D9-885F-D90CDCC73D62}" type="presParOf" srcId="{901DAA08-9B8B-457B-BAEF-47F918FAC82F}" destId="{9AA667B6-C99E-40E3-B949-D76C5BB8888C}" srcOrd="1" destOrd="0" presId="urn:microsoft.com/office/officeart/2005/8/layout/hList1"/>
    <dgm:cxn modelId="{DC7E6B5B-92B4-46E5-83D3-FC3FF8C882D6}" type="presParOf" srcId="{51B3AEEB-144A-4646-AA10-E61B1A3968D6}" destId="{02B794E2-3DCB-4CD6-9033-55AD4BBE79FE}" srcOrd="1" destOrd="0" presId="urn:microsoft.com/office/officeart/2005/8/layout/hList1"/>
    <dgm:cxn modelId="{4357EF6F-18BC-4C52-B8A4-B62C772EB7CE}" type="presParOf" srcId="{51B3AEEB-144A-4646-AA10-E61B1A3968D6}" destId="{8DE833FE-FE56-4639-82A3-659F2A581AC0}" srcOrd="2" destOrd="0" presId="urn:microsoft.com/office/officeart/2005/8/layout/hList1"/>
    <dgm:cxn modelId="{DFAF98D8-DF40-4882-B9DE-861AEF7C03FB}" type="presParOf" srcId="{8DE833FE-FE56-4639-82A3-659F2A581AC0}" destId="{9D91AB01-1911-46A6-A2F2-E5FBA389C4C4}" srcOrd="0" destOrd="0" presId="urn:microsoft.com/office/officeart/2005/8/layout/hList1"/>
    <dgm:cxn modelId="{BF3C7308-E432-4D20-B74E-46977D7FB970}" type="presParOf" srcId="{8DE833FE-FE56-4639-82A3-659F2A581AC0}" destId="{A8CE4349-55A3-4DA6-9B98-9E7C0E5959A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A245DC3-FA9A-4252-9A71-E3A2D870BB1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69695A-524B-4AD2-8D71-A3BA95F81350}">
      <dgm:prSet phldrT="[Текст]"/>
      <dgm:spPr/>
      <dgm:t>
        <a:bodyPr/>
        <a:lstStyle/>
        <a:p>
          <a:r>
            <a:rPr lang="ru-RU" dirty="0" smtClean="0"/>
            <a:t>Матер</a:t>
          </a:r>
          <a:r>
            <a:rPr lang="uk-UA" dirty="0" smtClean="0"/>
            <a:t>іальне право</a:t>
          </a:r>
          <a:endParaRPr lang="ru-RU" dirty="0"/>
        </a:p>
      </dgm:t>
    </dgm:pt>
    <dgm:pt modelId="{D7840795-C0B5-4545-A2D4-1F9BF2601A9A}" type="parTrans" cxnId="{FA9A7A6D-B2FC-4A99-8204-8F893F72929A}">
      <dgm:prSet/>
      <dgm:spPr/>
      <dgm:t>
        <a:bodyPr/>
        <a:lstStyle/>
        <a:p>
          <a:endParaRPr lang="ru-RU"/>
        </a:p>
      </dgm:t>
    </dgm:pt>
    <dgm:pt modelId="{ACEDB7B9-8578-46B4-921B-E1FFA67C7942}" type="sibTrans" cxnId="{FA9A7A6D-B2FC-4A99-8204-8F893F72929A}">
      <dgm:prSet/>
      <dgm:spPr/>
      <dgm:t>
        <a:bodyPr/>
        <a:lstStyle/>
        <a:p>
          <a:endParaRPr lang="ru-RU"/>
        </a:p>
      </dgm:t>
    </dgm:pt>
    <dgm:pt modelId="{36160A09-41A5-4CF5-A833-B855B9318E7B}">
      <dgm:prSet phldrT="[Текст]"/>
      <dgm:spPr/>
      <dgm:t>
        <a:bodyPr/>
        <a:lstStyle/>
        <a:p>
          <a:r>
            <a:rPr lang="uk-UA" b="0" i="0" noProof="0" dirty="0" smtClean="0"/>
            <a:t>норми регулюють фактичні зв'язки, що є змістом процесуального права;</a:t>
          </a:r>
          <a:endParaRPr lang="uk-UA" noProof="0" dirty="0"/>
        </a:p>
      </dgm:t>
    </dgm:pt>
    <dgm:pt modelId="{3ADB3EAB-7ED2-446B-8561-7E6FB1CBFFCE}" type="parTrans" cxnId="{5C5B986F-94B5-45C1-A422-BA1FB26C249D}">
      <dgm:prSet/>
      <dgm:spPr/>
      <dgm:t>
        <a:bodyPr/>
        <a:lstStyle/>
        <a:p>
          <a:endParaRPr lang="ru-RU"/>
        </a:p>
      </dgm:t>
    </dgm:pt>
    <dgm:pt modelId="{6859BAC8-FD3A-4131-A91B-B7E49D675C93}" type="sibTrans" cxnId="{5C5B986F-94B5-45C1-A422-BA1FB26C249D}">
      <dgm:prSet/>
      <dgm:spPr/>
      <dgm:t>
        <a:bodyPr/>
        <a:lstStyle/>
        <a:p>
          <a:endParaRPr lang="ru-RU"/>
        </a:p>
      </dgm:t>
    </dgm:pt>
    <dgm:pt modelId="{D3E32E80-F476-4121-A520-06A0579FAA23}">
      <dgm:prSet phldrT="[Текст]"/>
      <dgm:spPr/>
      <dgm:t>
        <a:bodyPr/>
        <a:lstStyle/>
        <a:p>
          <a:r>
            <a:rPr lang="uk-UA" dirty="0" smtClean="0"/>
            <a:t>Процесуальне право</a:t>
          </a:r>
          <a:endParaRPr lang="ru-RU" dirty="0"/>
        </a:p>
      </dgm:t>
    </dgm:pt>
    <dgm:pt modelId="{2B2E8E08-B375-4ACF-821A-0D819792A252}" type="parTrans" cxnId="{2454AEDF-4C6B-4032-8EAB-B2087097729B}">
      <dgm:prSet/>
      <dgm:spPr/>
      <dgm:t>
        <a:bodyPr/>
        <a:lstStyle/>
        <a:p>
          <a:endParaRPr lang="ru-RU"/>
        </a:p>
      </dgm:t>
    </dgm:pt>
    <dgm:pt modelId="{7CCE5315-8B69-4864-989D-2C8D5FF0AF82}" type="sibTrans" cxnId="{2454AEDF-4C6B-4032-8EAB-B2087097729B}">
      <dgm:prSet/>
      <dgm:spPr/>
      <dgm:t>
        <a:bodyPr/>
        <a:lstStyle/>
        <a:p>
          <a:endParaRPr lang="ru-RU"/>
        </a:p>
      </dgm:t>
    </dgm:pt>
    <dgm:pt modelId="{A6BB4A33-ED2E-48C9-A1BA-51A11A81A76F}">
      <dgm:prSet phldrT="[Текст]"/>
      <dgm:spPr/>
      <dgm:t>
        <a:bodyPr/>
        <a:lstStyle/>
        <a:p>
          <a:r>
            <a:rPr lang="uk-UA" b="0" i="0" noProof="0" dirty="0" smtClean="0"/>
            <a:t> норми регулюють юридичні зв'язки, що виступають формою матеріального права, покликані сприяти розвитку матеріальних норм, забезпечувати їх реалізацію;</a:t>
          </a:r>
          <a:endParaRPr lang="uk-UA" noProof="0" dirty="0"/>
        </a:p>
      </dgm:t>
    </dgm:pt>
    <dgm:pt modelId="{AE624CE3-BB7E-49A0-BD3F-8D5C0EC409FB}" type="parTrans" cxnId="{AB910181-C5F6-4577-98AA-66CCD3A9D324}">
      <dgm:prSet/>
      <dgm:spPr/>
      <dgm:t>
        <a:bodyPr/>
        <a:lstStyle/>
        <a:p>
          <a:endParaRPr lang="ru-RU"/>
        </a:p>
      </dgm:t>
    </dgm:pt>
    <dgm:pt modelId="{AF15DFCA-1BCE-489F-8B54-0E2D621514BF}" type="sibTrans" cxnId="{AB910181-C5F6-4577-98AA-66CCD3A9D324}">
      <dgm:prSet/>
      <dgm:spPr/>
      <dgm:t>
        <a:bodyPr/>
        <a:lstStyle/>
        <a:p>
          <a:endParaRPr lang="ru-RU"/>
        </a:p>
      </dgm:t>
    </dgm:pt>
    <dgm:pt modelId="{F1D4F277-9564-4329-9E29-FF4714067133}">
      <dgm:prSet/>
      <dgm:spPr/>
      <dgm:t>
        <a:bodyPr/>
        <a:lstStyle/>
        <a:p>
          <a:r>
            <a:rPr lang="uk-UA" b="0" i="0" noProof="0" dirty="0" smtClean="0"/>
            <a:t>зумовлені матеріальними обставинами суспільного життя;</a:t>
          </a:r>
          <a:endParaRPr lang="uk-UA" b="0" i="0" noProof="0" dirty="0"/>
        </a:p>
      </dgm:t>
    </dgm:pt>
    <dgm:pt modelId="{5B5302E4-3C61-4C80-929B-764D70924226}" type="parTrans" cxnId="{439564FB-EDF9-4C20-A0D1-6E6875A57706}">
      <dgm:prSet/>
      <dgm:spPr/>
      <dgm:t>
        <a:bodyPr/>
        <a:lstStyle/>
        <a:p>
          <a:endParaRPr lang="ru-RU"/>
        </a:p>
      </dgm:t>
    </dgm:pt>
    <dgm:pt modelId="{D02981D6-6B0D-426A-B52B-8D8AD53A4F2B}" type="sibTrans" cxnId="{439564FB-EDF9-4C20-A0D1-6E6875A57706}">
      <dgm:prSet/>
      <dgm:spPr/>
      <dgm:t>
        <a:bodyPr/>
        <a:lstStyle/>
        <a:p>
          <a:endParaRPr lang="ru-RU"/>
        </a:p>
      </dgm:t>
    </dgm:pt>
    <dgm:pt modelId="{C942ADDD-F030-4A78-A20E-0885361EB5B3}">
      <dgm:prSet/>
      <dgm:spPr/>
      <dgm:t>
        <a:bodyPr/>
        <a:lstStyle/>
        <a:p>
          <a:r>
            <a:rPr lang="uk-UA" b="0" i="0" noProof="0" dirty="0" smtClean="0"/>
            <a:t>мають на меті забезпечувати права і свободи людини, упорядковувати відносини в суспільстві, встановлювати правопорядок;</a:t>
          </a:r>
          <a:endParaRPr lang="uk-UA" b="0" i="0" noProof="0" dirty="0"/>
        </a:p>
      </dgm:t>
    </dgm:pt>
    <dgm:pt modelId="{BD0A9882-3252-430D-A6C1-F056BBEF07DC}" type="parTrans" cxnId="{D4B741F9-08B5-4649-8F47-7C1983929E57}">
      <dgm:prSet/>
      <dgm:spPr/>
      <dgm:t>
        <a:bodyPr/>
        <a:lstStyle/>
        <a:p>
          <a:endParaRPr lang="ru-RU"/>
        </a:p>
      </dgm:t>
    </dgm:pt>
    <dgm:pt modelId="{C4E65AB1-09F2-4B98-8B71-4A9BF79AEE21}" type="sibTrans" cxnId="{D4B741F9-08B5-4649-8F47-7C1983929E57}">
      <dgm:prSet/>
      <dgm:spPr/>
      <dgm:t>
        <a:bodyPr/>
        <a:lstStyle/>
        <a:p>
          <a:endParaRPr lang="ru-RU"/>
        </a:p>
      </dgm:t>
    </dgm:pt>
    <dgm:pt modelId="{D5873342-8E2A-4570-B1B0-CA52A746027A}">
      <dgm:prSet/>
      <dgm:spPr/>
      <dgm:t>
        <a:bodyPr/>
        <a:lstStyle/>
        <a:p>
          <a:r>
            <a:rPr lang="uk-UA" b="0" i="0" noProof="0" dirty="0" smtClean="0"/>
            <a:t>мають регулятивну, правоохоронну і правозахисну дію;</a:t>
          </a:r>
          <a:endParaRPr lang="uk-UA" b="0" i="0" noProof="0" dirty="0"/>
        </a:p>
      </dgm:t>
    </dgm:pt>
    <dgm:pt modelId="{090AADBA-5395-4B07-BD04-3904A6835D79}" type="parTrans" cxnId="{E05E3309-6597-4C31-9079-F28CC67D80E1}">
      <dgm:prSet/>
      <dgm:spPr/>
      <dgm:t>
        <a:bodyPr/>
        <a:lstStyle/>
        <a:p>
          <a:endParaRPr lang="ru-RU"/>
        </a:p>
      </dgm:t>
    </dgm:pt>
    <dgm:pt modelId="{B178F6C9-3861-41ED-AE5A-1B5B4F64C942}" type="sibTrans" cxnId="{E05E3309-6597-4C31-9079-F28CC67D80E1}">
      <dgm:prSet/>
      <dgm:spPr/>
      <dgm:t>
        <a:bodyPr/>
        <a:lstStyle/>
        <a:p>
          <a:endParaRPr lang="ru-RU"/>
        </a:p>
      </dgm:t>
    </dgm:pt>
    <dgm:pt modelId="{1ABDD3BA-D536-480F-9EE9-C120CF36BF0A}">
      <dgm:prSet/>
      <dgm:spPr/>
      <dgm:t>
        <a:bodyPr/>
        <a:lstStyle/>
        <a:p>
          <a:r>
            <a:rPr lang="uk-UA" b="0" i="0" noProof="0" dirty="0" smtClean="0"/>
            <a:t>адресуються всім суб'єктам права;</a:t>
          </a:r>
          <a:endParaRPr lang="uk-UA" b="0" i="0" noProof="0" dirty="0"/>
        </a:p>
      </dgm:t>
    </dgm:pt>
    <dgm:pt modelId="{4ABC7AD2-5F75-4EBD-9394-C70A5D44FA8D}" type="parTrans" cxnId="{802FD133-128F-49C1-9229-6003A5107CD0}">
      <dgm:prSet/>
      <dgm:spPr/>
      <dgm:t>
        <a:bodyPr/>
        <a:lstStyle/>
        <a:p>
          <a:endParaRPr lang="ru-RU"/>
        </a:p>
      </dgm:t>
    </dgm:pt>
    <dgm:pt modelId="{105D7E62-C31B-42DF-8AFA-638CFA716BF6}" type="sibTrans" cxnId="{802FD133-128F-49C1-9229-6003A5107CD0}">
      <dgm:prSet/>
      <dgm:spPr/>
      <dgm:t>
        <a:bodyPr/>
        <a:lstStyle/>
        <a:p>
          <a:endParaRPr lang="ru-RU"/>
        </a:p>
      </dgm:t>
    </dgm:pt>
    <dgm:pt modelId="{1D7BB21D-0C9F-4AEC-967B-9316D6737D56}">
      <dgm:prSet/>
      <dgm:spPr/>
      <dgm:t>
        <a:bodyPr/>
        <a:lstStyle/>
        <a:p>
          <a:r>
            <a:rPr lang="uk-UA" b="0" i="0" noProof="0" dirty="0" smtClean="0"/>
            <a:t>скасовуються в офіційному порядку.</a:t>
          </a:r>
          <a:endParaRPr lang="uk-UA" b="0" i="0" noProof="0" dirty="0"/>
        </a:p>
      </dgm:t>
    </dgm:pt>
    <dgm:pt modelId="{8CEB018F-5B80-40C5-9F8D-D5F59922722C}" type="parTrans" cxnId="{25AC7317-09FB-44BD-AB0A-0552CDB3CD60}">
      <dgm:prSet/>
      <dgm:spPr/>
      <dgm:t>
        <a:bodyPr/>
        <a:lstStyle/>
        <a:p>
          <a:endParaRPr lang="ru-RU"/>
        </a:p>
      </dgm:t>
    </dgm:pt>
    <dgm:pt modelId="{C7EEE8F0-BA38-450D-ABD2-CCC7B4A84052}" type="sibTrans" cxnId="{25AC7317-09FB-44BD-AB0A-0552CDB3CD60}">
      <dgm:prSet/>
      <dgm:spPr/>
      <dgm:t>
        <a:bodyPr/>
        <a:lstStyle/>
        <a:p>
          <a:endParaRPr lang="ru-RU"/>
        </a:p>
      </dgm:t>
    </dgm:pt>
    <dgm:pt modelId="{9E858A8F-B424-4298-ABA3-FE7854610C2D}">
      <dgm:prSet/>
      <dgm:spPr/>
      <dgm:t>
        <a:bodyPr/>
        <a:lstStyle/>
        <a:p>
          <a:r>
            <a:rPr lang="uk-UA" b="0" i="0" noProof="0" dirty="0" smtClean="0"/>
            <a:t> мають на меті забезпечувати право на захист прав, свобод та інтересів людини у поєднанні з правом звертатися за таким захистом до суду, а також закріплювати владні повноваження суду з розгляду юридичних справ;</a:t>
          </a:r>
          <a:endParaRPr lang="uk-UA" b="0" i="0" noProof="0" dirty="0"/>
        </a:p>
      </dgm:t>
    </dgm:pt>
    <dgm:pt modelId="{20A6D95C-7B02-48FC-A850-1AA08D576AE4}" type="parTrans" cxnId="{1DB459CF-E54A-4EE0-B886-83F875476257}">
      <dgm:prSet/>
      <dgm:spPr/>
      <dgm:t>
        <a:bodyPr/>
        <a:lstStyle/>
        <a:p>
          <a:endParaRPr lang="ru-RU"/>
        </a:p>
      </dgm:t>
    </dgm:pt>
    <dgm:pt modelId="{40255808-4DE9-44C4-9179-887BDD7F63D3}" type="sibTrans" cxnId="{1DB459CF-E54A-4EE0-B886-83F875476257}">
      <dgm:prSet/>
      <dgm:spPr/>
      <dgm:t>
        <a:bodyPr/>
        <a:lstStyle/>
        <a:p>
          <a:endParaRPr lang="ru-RU"/>
        </a:p>
      </dgm:t>
    </dgm:pt>
    <dgm:pt modelId="{61119282-41C6-408D-A4F1-640B3C170DEC}">
      <dgm:prSet/>
      <dgm:spPr/>
      <dgm:t>
        <a:bodyPr/>
        <a:lstStyle/>
        <a:p>
          <a:r>
            <a:rPr lang="uk-UA" b="0" i="0" noProof="0" dirty="0" smtClean="0"/>
            <a:t>мають процедурний характер (визначають оптимальний порядок здійснення юридичного процесу), тому їх ще називають процедурними;</a:t>
          </a:r>
          <a:endParaRPr lang="uk-UA" b="0" i="0" noProof="0" dirty="0"/>
        </a:p>
      </dgm:t>
    </dgm:pt>
    <dgm:pt modelId="{18FBCE8C-F2D5-4529-923B-F890F9301547}" type="parTrans" cxnId="{1E54FDCF-EA77-49C4-AAA7-32199918B9E1}">
      <dgm:prSet/>
      <dgm:spPr/>
      <dgm:t>
        <a:bodyPr/>
        <a:lstStyle/>
        <a:p>
          <a:endParaRPr lang="ru-RU"/>
        </a:p>
      </dgm:t>
    </dgm:pt>
    <dgm:pt modelId="{71D9B5F8-FFC0-4D68-AAC5-74CB4A4BEFCE}" type="sibTrans" cxnId="{1E54FDCF-EA77-49C4-AAA7-32199918B9E1}">
      <dgm:prSet/>
      <dgm:spPr/>
      <dgm:t>
        <a:bodyPr/>
        <a:lstStyle/>
        <a:p>
          <a:endParaRPr lang="ru-RU"/>
        </a:p>
      </dgm:t>
    </dgm:pt>
    <dgm:pt modelId="{2FB42A0F-CC25-41D6-A521-3D1FDF7133D5}">
      <dgm:prSet/>
      <dgm:spPr/>
      <dgm:t>
        <a:bodyPr/>
        <a:lstStyle/>
        <a:p>
          <a:r>
            <a:rPr lang="uk-UA" b="0" i="0" noProof="0" dirty="0" smtClean="0"/>
            <a:t>адресуються зазвичай уповноваженим суб'єктам, тобто тим, які наділені владними повноваженнями щодо застосування норм матеріального права (слідчим, суддям, прокурорам та ін.);</a:t>
          </a:r>
          <a:endParaRPr lang="uk-UA" b="0" i="0" noProof="0" dirty="0"/>
        </a:p>
      </dgm:t>
    </dgm:pt>
    <dgm:pt modelId="{40FE3176-A4BB-45AB-AF7D-37AF36D9381F}" type="parTrans" cxnId="{CBC32833-ACB2-4F24-8E86-760DE24993D0}">
      <dgm:prSet/>
      <dgm:spPr/>
      <dgm:t>
        <a:bodyPr/>
        <a:lstStyle/>
        <a:p>
          <a:endParaRPr lang="ru-RU"/>
        </a:p>
      </dgm:t>
    </dgm:pt>
    <dgm:pt modelId="{1DDE4F95-41AF-4402-8645-F47D622D1668}" type="sibTrans" cxnId="{CBC32833-ACB2-4F24-8E86-760DE24993D0}">
      <dgm:prSet/>
      <dgm:spPr/>
      <dgm:t>
        <a:bodyPr/>
        <a:lstStyle/>
        <a:p>
          <a:endParaRPr lang="ru-RU"/>
        </a:p>
      </dgm:t>
    </dgm:pt>
    <dgm:pt modelId="{1250E284-91BA-456C-8E73-D347F6BD14CA}">
      <dgm:prSet/>
      <dgm:spPr/>
      <dgm:t>
        <a:bodyPr/>
        <a:lstStyle/>
        <a:p>
          <a:r>
            <a:rPr lang="uk-UA" b="0" i="0" noProof="0" dirty="0" smtClean="0"/>
            <a:t>припиняють дію зі скасуванням норм матеріального права</a:t>
          </a:r>
          <a:r>
            <a:rPr lang="ru-RU" b="0" i="0" dirty="0" smtClean="0"/>
            <a:t>.</a:t>
          </a:r>
          <a:endParaRPr lang="ru-RU" b="0" i="0" dirty="0"/>
        </a:p>
      </dgm:t>
    </dgm:pt>
    <dgm:pt modelId="{D6803896-C2D5-4BA0-ACF5-0DB1C45AEB2F}" type="parTrans" cxnId="{1371ABD9-0555-415B-B793-3D1764CC0D8A}">
      <dgm:prSet/>
      <dgm:spPr/>
      <dgm:t>
        <a:bodyPr/>
        <a:lstStyle/>
        <a:p>
          <a:endParaRPr lang="ru-RU"/>
        </a:p>
      </dgm:t>
    </dgm:pt>
    <dgm:pt modelId="{B2A0096D-7C27-44DF-A2A2-B9DA2499BA69}" type="sibTrans" cxnId="{1371ABD9-0555-415B-B793-3D1764CC0D8A}">
      <dgm:prSet/>
      <dgm:spPr/>
      <dgm:t>
        <a:bodyPr/>
        <a:lstStyle/>
        <a:p>
          <a:endParaRPr lang="ru-RU"/>
        </a:p>
      </dgm:t>
    </dgm:pt>
    <dgm:pt modelId="{6801EC96-F145-462F-90B0-B375D41E3822}" type="pres">
      <dgm:prSet presAssocID="{EA245DC3-FA9A-4252-9A71-E3A2D870BB1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00A0D0-CCD5-4CE2-B2D7-F011713C1973}" type="pres">
      <dgm:prSet presAssocID="{D469695A-524B-4AD2-8D71-A3BA95F81350}" presName="composite" presStyleCnt="0"/>
      <dgm:spPr/>
    </dgm:pt>
    <dgm:pt modelId="{AE2F5FEE-C124-42A6-A1E8-9B7F1EB2EE63}" type="pres">
      <dgm:prSet presAssocID="{D469695A-524B-4AD2-8D71-A3BA95F81350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12E2D3-878D-4754-A6A5-2CF1166CFB59}" type="pres">
      <dgm:prSet presAssocID="{D469695A-524B-4AD2-8D71-A3BA95F81350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1E946F-7CCE-4865-8594-2F3FCBB7409D}" type="pres">
      <dgm:prSet presAssocID="{ACEDB7B9-8578-46B4-921B-E1FFA67C7942}" presName="space" presStyleCnt="0"/>
      <dgm:spPr/>
    </dgm:pt>
    <dgm:pt modelId="{639B82FD-89EB-456B-959A-A36DE086A108}" type="pres">
      <dgm:prSet presAssocID="{D3E32E80-F476-4121-A520-06A0579FAA23}" presName="composite" presStyleCnt="0"/>
      <dgm:spPr/>
    </dgm:pt>
    <dgm:pt modelId="{9A666137-2F1A-4984-9796-64660EC5E183}" type="pres">
      <dgm:prSet presAssocID="{D3E32E80-F476-4121-A520-06A0579FAA23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351669-E81D-4550-A36B-E78546E9A637}" type="pres">
      <dgm:prSet presAssocID="{D3E32E80-F476-4121-A520-06A0579FAA23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02FD133-128F-49C1-9229-6003A5107CD0}" srcId="{D469695A-524B-4AD2-8D71-A3BA95F81350}" destId="{1ABDD3BA-D536-480F-9EE9-C120CF36BF0A}" srcOrd="4" destOrd="0" parTransId="{4ABC7AD2-5F75-4EBD-9394-C70A5D44FA8D}" sibTransId="{105D7E62-C31B-42DF-8AFA-638CFA716BF6}"/>
    <dgm:cxn modelId="{1DB459CF-E54A-4EE0-B886-83F875476257}" srcId="{D3E32E80-F476-4121-A520-06A0579FAA23}" destId="{9E858A8F-B424-4298-ABA3-FE7854610C2D}" srcOrd="1" destOrd="0" parTransId="{20A6D95C-7B02-48FC-A850-1AA08D576AE4}" sibTransId="{40255808-4DE9-44C4-9179-887BDD7F63D3}"/>
    <dgm:cxn modelId="{E0240C54-C5B7-47E2-AF9F-B541BDA8406D}" type="presOf" srcId="{D469695A-524B-4AD2-8D71-A3BA95F81350}" destId="{AE2F5FEE-C124-42A6-A1E8-9B7F1EB2EE63}" srcOrd="0" destOrd="0" presId="urn:microsoft.com/office/officeart/2005/8/layout/hList1"/>
    <dgm:cxn modelId="{1371ABD9-0555-415B-B793-3D1764CC0D8A}" srcId="{D3E32E80-F476-4121-A520-06A0579FAA23}" destId="{1250E284-91BA-456C-8E73-D347F6BD14CA}" srcOrd="4" destOrd="0" parTransId="{D6803896-C2D5-4BA0-ACF5-0DB1C45AEB2F}" sibTransId="{B2A0096D-7C27-44DF-A2A2-B9DA2499BA69}"/>
    <dgm:cxn modelId="{A15E9FCB-A5F8-4938-81CB-B45E4D26F8E1}" type="presOf" srcId="{EA245DC3-FA9A-4252-9A71-E3A2D870BB1E}" destId="{6801EC96-F145-462F-90B0-B375D41E3822}" srcOrd="0" destOrd="0" presId="urn:microsoft.com/office/officeart/2005/8/layout/hList1"/>
    <dgm:cxn modelId="{3B81E92B-A247-4E18-868D-A1ACB92CB394}" type="presOf" srcId="{A6BB4A33-ED2E-48C9-A1BA-51A11A81A76F}" destId="{F3351669-E81D-4550-A36B-E78546E9A637}" srcOrd="0" destOrd="0" presId="urn:microsoft.com/office/officeart/2005/8/layout/hList1"/>
    <dgm:cxn modelId="{BCA90140-40E5-4965-B7DB-F01BAB1C879E}" type="presOf" srcId="{61119282-41C6-408D-A4F1-640B3C170DEC}" destId="{F3351669-E81D-4550-A36B-E78546E9A637}" srcOrd="0" destOrd="2" presId="urn:microsoft.com/office/officeart/2005/8/layout/hList1"/>
    <dgm:cxn modelId="{2454AEDF-4C6B-4032-8EAB-B2087097729B}" srcId="{EA245DC3-FA9A-4252-9A71-E3A2D870BB1E}" destId="{D3E32E80-F476-4121-A520-06A0579FAA23}" srcOrd="1" destOrd="0" parTransId="{2B2E8E08-B375-4ACF-821A-0D819792A252}" sibTransId="{7CCE5315-8B69-4864-989D-2C8D5FF0AF82}"/>
    <dgm:cxn modelId="{2E74E319-F079-45AC-B22D-63005AF2AE42}" type="presOf" srcId="{36160A09-41A5-4CF5-A833-B855B9318E7B}" destId="{FF12E2D3-878D-4754-A6A5-2CF1166CFB59}" srcOrd="0" destOrd="0" presId="urn:microsoft.com/office/officeart/2005/8/layout/hList1"/>
    <dgm:cxn modelId="{1E54FDCF-EA77-49C4-AAA7-32199918B9E1}" srcId="{D3E32E80-F476-4121-A520-06A0579FAA23}" destId="{61119282-41C6-408D-A4F1-640B3C170DEC}" srcOrd="2" destOrd="0" parTransId="{18FBCE8C-F2D5-4529-923B-F890F9301547}" sibTransId="{71D9B5F8-FFC0-4D68-AAC5-74CB4A4BEFCE}"/>
    <dgm:cxn modelId="{25AC7317-09FB-44BD-AB0A-0552CDB3CD60}" srcId="{D469695A-524B-4AD2-8D71-A3BA95F81350}" destId="{1D7BB21D-0C9F-4AEC-967B-9316D6737D56}" srcOrd="5" destOrd="0" parTransId="{8CEB018F-5B80-40C5-9F8D-D5F59922722C}" sibTransId="{C7EEE8F0-BA38-450D-ABD2-CCC7B4A84052}"/>
    <dgm:cxn modelId="{C038236A-AAA7-4C9B-BC9A-6CA715C6EBEF}" type="presOf" srcId="{1D7BB21D-0C9F-4AEC-967B-9316D6737D56}" destId="{FF12E2D3-878D-4754-A6A5-2CF1166CFB59}" srcOrd="0" destOrd="5" presId="urn:microsoft.com/office/officeart/2005/8/layout/hList1"/>
    <dgm:cxn modelId="{D4B741F9-08B5-4649-8F47-7C1983929E57}" srcId="{D469695A-524B-4AD2-8D71-A3BA95F81350}" destId="{C942ADDD-F030-4A78-A20E-0885361EB5B3}" srcOrd="2" destOrd="0" parTransId="{BD0A9882-3252-430D-A6C1-F056BBEF07DC}" sibTransId="{C4E65AB1-09F2-4B98-8B71-4A9BF79AEE21}"/>
    <dgm:cxn modelId="{AACCFA77-ED80-4DF5-B78D-0CCA113A92C0}" type="presOf" srcId="{F1D4F277-9564-4329-9E29-FF4714067133}" destId="{FF12E2D3-878D-4754-A6A5-2CF1166CFB59}" srcOrd="0" destOrd="1" presId="urn:microsoft.com/office/officeart/2005/8/layout/hList1"/>
    <dgm:cxn modelId="{14EE5F6B-BAAE-4807-B95B-CD1745672939}" type="presOf" srcId="{1ABDD3BA-D536-480F-9EE9-C120CF36BF0A}" destId="{FF12E2D3-878D-4754-A6A5-2CF1166CFB59}" srcOrd="0" destOrd="4" presId="urn:microsoft.com/office/officeart/2005/8/layout/hList1"/>
    <dgm:cxn modelId="{55B5FD38-33A7-49F5-96F3-1C04732461ED}" type="presOf" srcId="{2FB42A0F-CC25-41D6-A521-3D1FDF7133D5}" destId="{F3351669-E81D-4550-A36B-E78546E9A637}" srcOrd="0" destOrd="3" presId="urn:microsoft.com/office/officeart/2005/8/layout/hList1"/>
    <dgm:cxn modelId="{E379A739-0C32-4E1B-BAE4-AEA56891C5AE}" type="presOf" srcId="{D3E32E80-F476-4121-A520-06A0579FAA23}" destId="{9A666137-2F1A-4984-9796-64660EC5E183}" srcOrd="0" destOrd="0" presId="urn:microsoft.com/office/officeart/2005/8/layout/hList1"/>
    <dgm:cxn modelId="{439564FB-EDF9-4C20-A0D1-6E6875A57706}" srcId="{D469695A-524B-4AD2-8D71-A3BA95F81350}" destId="{F1D4F277-9564-4329-9E29-FF4714067133}" srcOrd="1" destOrd="0" parTransId="{5B5302E4-3C61-4C80-929B-764D70924226}" sibTransId="{D02981D6-6B0D-426A-B52B-8D8AD53A4F2B}"/>
    <dgm:cxn modelId="{AB910181-C5F6-4577-98AA-66CCD3A9D324}" srcId="{D3E32E80-F476-4121-A520-06A0579FAA23}" destId="{A6BB4A33-ED2E-48C9-A1BA-51A11A81A76F}" srcOrd="0" destOrd="0" parTransId="{AE624CE3-BB7E-49A0-BD3F-8D5C0EC409FB}" sibTransId="{AF15DFCA-1BCE-489F-8B54-0E2D621514BF}"/>
    <dgm:cxn modelId="{D130F819-BD9F-4378-BD54-735D536D23B7}" type="presOf" srcId="{D5873342-8E2A-4570-B1B0-CA52A746027A}" destId="{FF12E2D3-878D-4754-A6A5-2CF1166CFB59}" srcOrd="0" destOrd="3" presId="urn:microsoft.com/office/officeart/2005/8/layout/hList1"/>
    <dgm:cxn modelId="{603A8105-CA34-4779-A0C3-42615639339B}" type="presOf" srcId="{9E858A8F-B424-4298-ABA3-FE7854610C2D}" destId="{F3351669-E81D-4550-A36B-E78546E9A637}" srcOrd="0" destOrd="1" presId="urn:microsoft.com/office/officeart/2005/8/layout/hList1"/>
    <dgm:cxn modelId="{FA9A7A6D-B2FC-4A99-8204-8F893F72929A}" srcId="{EA245DC3-FA9A-4252-9A71-E3A2D870BB1E}" destId="{D469695A-524B-4AD2-8D71-A3BA95F81350}" srcOrd="0" destOrd="0" parTransId="{D7840795-C0B5-4545-A2D4-1F9BF2601A9A}" sibTransId="{ACEDB7B9-8578-46B4-921B-E1FFA67C7942}"/>
    <dgm:cxn modelId="{CBC32833-ACB2-4F24-8E86-760DE24993D0}" srcId="{D3E32E80-F476-4121-A520-06A0579FAA23}" destId="{2FB42A0F-CC25-41D6-A521-3D1FDF7133D5}" srcOrd="3" destOrd="0" parTransId="{40FE3176-A4BB-45AB-AF7D-37AF36D9381F}" sibTransId="{1DDE4F95-41AF-4402-8645-F47D622D1668}"/>
    <dgm:cxn modelId="{68B6D1D3-3C1B-442A-BFC8-AFE0B70C6F2B}" type="presOf" srcId="{C942ADDD-F030-4A78-A20E-0885361EB5B3}" destId="{FF12E2D3-878D-4754-A6A5-2CF1166CFB59}" srcOrd="0" destOrd="2" presId="urn:microsoft.com/office/officeart/2005/8/layout/hList1"/>
    <dgm:cxn modelId="{5C5B986F-94B5-45C1-A422-BA1FB26C249D}" srcId="{D469695A-524B-4AD2-8D71-A3BA95F81350}" destId="{36160A09-41A5-4CF5-A833-B855B9318E7B}" srcOrd="0" destOrd="0" parTransId="{3ADB3EAB-7ED2-446B-8561-7E6FB1CBFFCE}" sibTransId="{6859BAC8-FD3A-4131-A91B-B7E49D675C93}"/>
    <dgm:cxn modelId="{E05E3309-6597-4C31-9079-F28CC67D80E1}" srcId="{D469695A-524B-4AD2-8D71-A3BA95F81350}" destId="{D5873342-8E2A-4570-B1B0-CA52A746027A}" srcOrd="3" destOrd="0" parTransId="{090AADBA-5395-4B07-BD04-3904A6835D79}" sibTransId="{B178F6C9-3861-41ED-AE5A-1B5B4F64C942}"/>
    <dgm:cxn modelId="{7DCA9E75-0DA0-4883-9000-1F0894E27E34}" type="presOf" srcId="{1250E284-91BA-456C-8E73-D347F6BD14CA}" destId="{F3351669-E81D-4550-A36B-E78546E9A637}" srcOrd="0" destOrd="4" presId="urn:microsoft.com/office/officeart/2005/8/layout/hList1"/>
    <dgm:cxn modelId="{7304F12F-1C0F-464D-8D02-C9ACC452476E}" type="presParOf" srcId="{6801EC96-F145-462F-90B0-B375D41E3822}" destId="{1400A0D0-CCD5-4CE2-B2D7-F011713C1973}" srcOrd="0" destOrd="0" presId="urn:microsoft.com/office/officeart/2005/8/layout/hList1"/>
    <dgm:cxn modelId="{CF3061A1-4149-4E95-BC87-B22F393639BD}" type="presParOf" srcId="{1400A0D0-CCD5-4CE2-B2D7-F011713C1973}" destId="{AE2F5FEE-C124-42A6-A1E8-9B7F1EB2EE63}" srcOrd="0" destOrd="0" presId="urn:microsoft.com/office/officeart/2005/8/layout/hList1"/>
    <dgm:cxn modelId="{ACC72AB1-0E88-499E-919F-E60A9CE710ED}" type="presParOf" srcId="{1400A0D0-CCD5-4CE2-B2D7-F011713C1973}" destId="{FF12E2D3-878D-4754-A6A5-2CF1166CFB59}" srcOrd="1" destOrd="0" presId="urn:microsoft.com/office/officeart/2005/8/layout/hList1"/>
    <dgm:cxn modelId="{333E579F-94F8-491E-9AE3-E3572097A360}" type="presParOf" srcId="{6801EC96-F145-462F-90B0-B375D41E3822}" destId="{5C1E946F-7CCE-4865-8594-2F3FCBB7409D}" srcOrd="1" destOrd="0" presId="urn:microsoft.com/office/officeart/2005/8/layout/hList1"/>
    <dgm:cxn modelId="{C1D7FF38-7674-4A5A-8EF9-F06A6F8297BD}" type="presParOf" srcId="{6801EC96-F145-462F-90B0-B375D41E3822}" destId="{639B82FD-89EB-456B-959A-A36DE086A108}" srcOrd="2" destOrd="0" presId="urn:microsoft.com/office/officeart/2005/8/layout/hList1"/>
    <dgm:cxn modelId="{B045D837-6F6B-45FD-9505-59A7EA6FE9DE}" type="presParOf" srcId="{639B82FD-89EB-456B-959A-A36DE086A108}" destId="{9A666137-2F1A-4984-9796-64660EC5E183}" srcOrd="0" destOrd="0" presId="urn:microsoft.com/office/officeart/2005/8/layout/hList1"/>
    <dgm:cxn modelId="{898F9D3F-76E5-41A2-82BB-4A8946A23A69}" type="presParOf" srcId="{639B82FD-89EB-456B-959A-A36DE086A108}" destId="{F3351669-E81D-4550-A36B-E78546E9A63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68BF75-28B5-46B6-AEFD-E07C0D66E0F3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E5C7A0-3F04-4F9C-98AF-0D9C10C81A88}">
      <dgm:prSet phldrT="[Текст]"/>
      <dgm:spPr/>
      <dgm:t>
        <a:bodyPr/>
        <a:lstStyle/>
        <a:p>
          <a:r>
            <a:rPr lang="ru-RU" dirty="0" smtClean="0"/>
            <a:t>Інститути права за сферою поширення</a:t>
          </a:r>
          <a:endParaRPr lang="ru-RU" dirty="0"/>
        </a:p>
      </dgm:t>
    </dgm:pt>
    <dgm:pt modelId="{90FAF224-2915-4BB7-9B09-67CB86E9050C}" type="parTrans" cxnId="{0A90C9CA-A0E5-4F1E-9CA3-1AD51B516233}">
      <dgm:prSet/>
      <dgm:spPr/>
      <dgm:t>
        <a:bodyPr/>
        <a:lstStyle/>
        <a:p>
          <a:endParaRPr lang="ru-RU"/>
        </a:p>
      </dgm:t>
    </dgm:pt>
    <dgm:pt modelId="{CBC04666-E849-4735-93A7-175B540F5D30}" type="sibTrans" cxnId="{0A90C9CA-A0E5-4F1E-9CA3-1AD51B516233}">
      <dgm:prSet/>
      <dgm:spPr/>
      <dgm:t>
        <a:bodyPr/>
        <a:lstStyle/>
        <a:p>
          <a:endParaRPr lang="ru-RU"/>
        </a:p>
      </dgm:t>
    </dgm:pt>
    <dgm:pt modelId="{CAC15574-AEC0-46B5-A14D-88A9C6078E80}">
      <dgm:prSet phldrT="[Текст]"/>
      <dgm:spPr/>
      <dgm:t>
        <a:bodyPr/>
        <a:lstStyle/>
        <a:p>
          <a:r>
            <a:rPr lang="ru-RU" dirty="0" smtClean="0"/>
            <a:t>галузеві (інститут спадкування);</a:t>
          </a:r>
          <a:endParaRPr lang="ru-RU" dirty="0"/>
        </a:p>
      </dgm:t>
    </dgm:pt>
    <dgm:pt modelId="{2B740AB1-95AB-48A9-A93A-345B6EEBC9BE}" type="parTrans" cxnId="{2892E2B8-096E-40AD-8679-E68ECF643670}">
      <dgm:prSet/>
      <dgm:spPr/>
      <dgm:t>
        <a:bodyPr/>
        <a:lstStyle/>
        <a:p>
          <a:endParaRPr lang="ru-RU"/>
        </a:p>
      </dgm:t>
    </dgm:pt>
    <dgm:pt modelId="{F4D2CCD7-E2E0-4758-AC6B-F7F5231255E5}" type="sibTrans" cxnId="{2892E2B8-096E-40AD-8679-E68ECF643670}">
      <dgm:prSet/>
      <dgm:spPr/>
      <dgm:t>
        <a:bodyPr/>
        <a:lstStyle/>
        <a:p>
          <a:endParaRPr lang="ru-RU"/>
        </a:p>
      </dgm:t>
    </dgm:pt>
    <dgm:pt modelId="{D266A4AD-1C41-48AF-9FEB-2324AED2BD0D}">
      <dgm:prSet phldrT="[Текст]"/>
      <dgm:spPr/>
      <dgm:t>
        <a:bodyPr/>
        <a:lstStyle/>
        <a:p>
          <a:r>
            <a:rPr lang="ru-RU" dirty="0" smtClean="0"/>
            <a:t>міжгалузеві (інститут відповідальності за екологічні правопорушення, інститут приватної власності). </a:t>
          </a:r>
          <a:endParaRPr lang="ru-RU" dirty="0"/>
        </a:p>
      </dgm:t>
    </dgm:pt>
    <dgm:pt modelId="{E4D8054D-556C-4383-808C-CE630DC14DFB}" type="parTrans" cxnId="{CD024EA8-4BB0-4E3E-B687-5F29CE85E629}">
      <dgm:prSet/>
      <dgm:spPr/>
      <dgm:t>
        <a:bodyPr/>
        <a:lstStyle/>
        <a:p>
          <a:endParaRPr lang="ru-RU"/>
        </a:p>
      </dgm:t>
    </dgm:pt>
    <dgm:pt modelId="{ACC7FBB1-0343-4204-8024-FC8D6855B4C5}" type="sibTrans" cxnId="{CD024EA8-4BB0-4E3E-B687-5F29CE85E629}">
      <dgm:prSet/>
      <dgm:spPr/>
      <dgm:t>
        <a:bodyPr/>
        <a:lstStyle/>
        <a:p>
          <a:endParaRPr lang="ru-RU"/>
        </a:p>
      </dgm:t>
    </dgm:pt>
    <dgm:pt modelId="{8A508B6F-6153-4C59-881B-BFB95A3D1361}" type="pres">
      <dgm:prSet presAssocID="{CE68BF75-28B5-46B6-AEFD-E07C0D66E0F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942C9B3-9CF3-4B3E-AA14-D2D703F9F42E}" type="pres">
      <dgm:prSet presAssocID="{83E5C7A0-3F04-4F9C-98AF-0D9C10C81A88}" presName="roof" presStyleLbl="dkBgShp" presStyleIdx="0" presStyleCnt="2"/>
      <dgm:spPr/>
      <dgm:t>
        <a:bodyPr/>
        <a:lstStyle/>
        <a:p>
          <a:endParaRPr lang="ru-RU"/>
        </a:p>
      </dgm:t>
    </dgm:pt>
    <dgm:pt modelId="{438400C6-B4FE-4E9E-A588-35869F1B9110}" type="pres">
      <dgm:prSet presAssocID="{83E5C7A0-3F04-4F9C-98AF-0D9C10C81A88}" presName="pillars" presStyleCnt="0"/>
      <dgm:spPr/>
    </dgm:pt>
    <dgm:pt modelId="{E045C528-F2DE-411D-84A4-CFF604546B39}" type="pres">
      <dgm:prSet presAssocID="{83E5C7A0-3F04-4F9C-98AF-0D9C10C81A88}" presName="pillar1" presStyleLbl="node1" presStyleIdx="0" presStyleCnt="2" custLinFactNeighborX="388" custLinFactNeighborY="3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250083-9440-4F9A-AEB8-2A55E4808696}" type="pres">
      <dgm:prSet presAssocID="{D266A4AD-1C41-48AF-9FEB-2324AED2BD0D}" presName="pillarX" presStyleLbl="node1" presStyleIdx="1" presStyleCnt="2" custScaleY="104785" custLinFactNeighborX="5811" custLinFactNeighborY="5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8811B4-4AC6-4DFB-BC19-4A2980D07FFF}" type="pres">
      <dgm:prSet presAssocID="{83E5C7A0-3F04-4F9C-98AF-0D9C10C81A88}" presName="base" presStyleLbl="dkBgShp" presStyleIdx="1" presStyleCnt="2"/>
      <dgm:spPr/>
    </dgm:pt>
  </dgm:ptLst>
  <dgm:cxnLst>
    <dgm:cxn modelId="{61C82110-42EC-4F99-8BF8-189727706268}" type="presOf" srcId="{CAC15574-AEC0-46B5-A14D-88A9C6078E80}" destId="{E045C528-F2DE-411D-84A4-CFF604546B39}" srcOrd="0" destOrd="0" presId="urn:microsoft.com/office/officeart/2005/8/layout/hList3"/>
    <dgm:cxn modelId="{0A90C9CA-A0E5-4F1E-9CA3-1AD51B516233}" srcId="{CE68BF75-28B5-46B6-AEFD-E07C0D66E0F3}" destId="{83E5C7A0-3F04-4F9C-98AF-0D9C10C81A88}" srcOrd="0" destOrd="0" parTransId="{90FAF224-2915-4BB7-9B09-67CB86E9050C}" sibTransId="{CBC04666-E849-4735-93A7-175B540F5D30}"/>
    <dgm:cxn modelId="{CD024EA8-4BB0-4E3E-B687-5F29CE85E629}" srcId="{83E5C7A0-3F04-4F9C-98AF-0D9C10C81A88}" destId="{D266A4AD-1C41-48AF-9FEB-2324AED2BD0D}" srcOrd="1" destOrd="0" parTransId="{E4D8054D-556C-4383-808C-CE630DC14DFB}" sibTransId="{ACC7FBB1-0343-4204-8024-FC8D6855B4C5}"/>
    <dgm:cxn modelId="{F4DB43D0-BA5C-48CA-87FC-23DB24E1F293}" type="presOf" srcId="{D266A4AD-1C41-48AF-9FEB-2324AED2BD0D}" destId="{42250083-9440-4F9A-AEB8-2A55E4808696}" srcOrd="0" destOrd="0" presId="urn:microsoft.com/office/officeart/2005/8/layout/hList3"/>
    <dgm:cxn modelId="{8DAB2D36-FE7C-468D-B436-190F386B5374}" type="presOf" srcId="{83E5C7A0-3F04-4F9C-98AF-0D9C10C81A88}" destId="{5942C9B3-9CF3-4B3E-AA14-D2D703F9F42E}" srcOrd="0" destOrd="0" presId="urn:microsoft.com/office/officeart/2005/8/layout/hList3"/>
    <dgm:cxn modelId="{210D97A9-158A-46E1-92C4-EEB6E89F0C3A}" type="presOf" srcId="{CE68BF75-28B5-46B6-AEFD-E07C0D66E0F3}" destId="{8A508B6F-6153-4C59-881B-BFB95A3D1361}" srcOrd="0" destOrd="0" presId="urn:microsoft.com/office/officeart/2005/8/layout/hList3"/>
    <dgm:cxn modelId="{2892E2B8-096E-40AD-8679-E68ECF643670}" srcId="{83E5C7A0-3F04-4F9C-98AF-0D9C10C81A88}" destId="{CAC15574-AEC0-46B5-A14D-88A9C6078E80}" srcOrd="0" destOrd="0" parTransId="{2B740AB1-95AB-48A9-A93A-345B6EEBC9BE}" sibTransId="{F4D2CCD7-E2E0-4758-AC6B-F7F5231255E5}"/>
    <dgm:cxn modelId="{DAB58E8B-116D-4ECA-9B42-15248262D4D3}" type="presParOf" srcId="{8A508B6F-6153-4C59-881B-BFB95A3D1361}" destId="{5942C9B3-9CF3-4B3E-AA14-D2D703F9F42E}" srcOrd="0" destOrd="0" presId="urn:microsoft.com/office/officeart/2005/8/layout/hList3"/>
    <dgm:cxn modelId="{713CAA1E-F5BF-40BE-95C6-6C692351AF1B}" type="presParOf" srcId="{8A508B6F-6153-4C59-881B-BFB95A3D1361}" destId="{438400C6-B4FE-4E9E-A588-35869F1B9110}" srcOrd="1" destOrd="0" presId="urn:microsoft.com/office/officeart/2005/8/layout/hList3"/>
    <dgm:cxn modelId="{3F1A224C-127B-4C4D-8BF6-DFE726596E18}" type="presParOf" srcId="{438400C6-B4FE-4E9E-A588-35869F1B9110}" destId="{E045C528-F2DE-411D-84A4-CFF604546B39}" srcOrd="0" destOrd="0" presId="urn:microsoft.com/office/officeart/2005/8/layout/hList3"/>
    <dgm:cxn modelId="{45BA4A9D-9EF2-4E2D-BB12-696447A877B0}" type="presParOf" srcId="{438400C6-B4FE-4E9E-A588-35869F1B9110}" destId="{42250083-9440-4F9A-AEB8-2A55E4808696}" srcOrd="1" destOrd="0" presId="urn:microsoft.com/office/officeart/2005/8/layout/hList3"/>
    <dgm:cxn modelId="{D98D23B9-4A3B-4274-95D0-4841C705DF0A}" type="presParOf" srcId="{8A508B6F-6153-4C59-881B-BFB95A3D1361}" destId="{758811B4-4AC6-4DFB-BC19-4A2980D07FFF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D3A4C96-1741-4D1A-B242-0F5C2394B86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C1A058-9A0F-4FE8-B517-002F41F08608}">
      <dgm:prSet phldrT="[Текст]"/>
      <dgm:spPr/>
      <dgm:t>
        <a:bodyPr/>
        <a:lstStyle/>
        <a:p>
          <a:r>
            <a:rPr lang="ru-RU" dirty="0" smtClean="0"/>
            <a:t>Інститути права за функціональною роллю:</a:t>
          </a:r>
          <a:endParaRPr lang="ru-RU" dirty="0"/>
        </a:p>
      </dgm:t>
    </dgm:pt>
    <dgm:pt modelId="{BEA1BBDF-A467-40BE-B2D8-70935501B8CA}" type="parTrans" cxnId="{3C16ABA1-44A0-4363-9A18-47DAFA0D1E20}">
      <dgm:prSet/>
      <dgm:spPr/>
      <dgm:t>
        <a:bodyPr/>
        <a:lstStyle/>
        <a:p>
          <a:endParaRPr lang="ru-RU"/>
        </a:p>
      </dgm:t>
    </dgm:pt>
    <dgm:pt modelId="{B905BBCC-0FAB-4BB3-BF12-E05E991A15AA}" type="sibTrans" cxnId="{3C16ABA1-44A0-4363-9A18-47DAFA0D1E20}">
      <dgm:prSet/>
      <dgm:spPr/>
      <dgm:t>
        <a:bodyPr/>
        <a:lstStyle/>
        <a:p>
          <a:endParaRPr lang="ru-RU"/>
        </a:p>
      </dgm:t>
    </dgm:pt>
    <dgm:pt modelId="{DB3DF72A-B8BC-4F6A-A3A3-C1B58B88B386}">
      <dgm:prSet phldrT="[Текст]"/>
      <dgm:spPr/>
      <dgm:t>
        <a:bodyPr/>
        <a:lstStyle/>
        <a:p>
          <a:r>
            <a:rPr lang="ru-RU" dirty="0" smtClean="0"/>
            <a:t>матеріальні (інститут підряду);</a:t>
          </a:r>
          <a:endParaRPr lang="ru-RU" dirty="0"/>
        </a:p>
      </dgm:t>
    </dgm:pt>
    <dgm:pt modelId="{FAA68F7D-20DF-4528-9A15-D2BC974E6FCE}" type="parTrans" cxnId="{7BFB8C2E-3B36-40BC-A43C-4DC83C19DCCC}">
      <dgm:prSet/>
      <dgm:spPr/>
      <dgm:t>
        <a:bodyPr/>
        <a:lstStyle/>
        <a:p>
          <a:endParaRPr lang="ru-RU"/>
        </a:p>
      </dgm:t>
    </dgm:pt>
    <dgm:pt modelId="{0DB22BB0-CD42-48F3-A509-9136D1F364D7}" type="sibTrans" cxnId="{7BFB8C2E-3B36-40BC-A43C-4DC83C19DCCC}">
      <dgm:prSet/>
      <dgm:spPr/>
      <dgm:t>
        <a:bodyPr/>
        <a:lstStyle/>
        <a:p>
          <a:endParaRPr lang="ru-RU"/>
        </a:p>
      </dgm:t>
    </dgm:pt>
    <dgm:pt modelId="{34EF7994-5F6C-4CB8-926A-F823EFC01B99}">
      <dgm:prSet/>
      <dgm:spPr/>
      <dgm:t>
        <a:bodyPr/>
        <a:lstStyle/>
        <a:p>
          <a:r>
            <a:rPr lang="ru-RU" dirty="0" smtClean="0"/>
            <a:t>процесуальні (інститут порушення кримінальної справи). </a:t>
          </a:r>
          <a:endParaRPr lang="ru-RU" dirty="0"/>
        </a:p>
      </dgm:t>
    </dgm:pt>
    <dgm:pt modelId="{99EB3616-BD64-4507-AEF9-A3D69BD39922}" type="parTrans" cxnId="{A1DC94CF-2004-4177-902B-0982279AED1C}">
      <dgm:prSet/>
      <dgm:spPr/>
      <dgm:t>
        <a:bodyPr/>
        <a:lstStyle/>
        <a:p>
          <a:endParaRPr lang="ru-RU"/>
        </a:p>
      </dgm:t>
    </dgm:pt>
    <dgm:pt modelId="{47E5CFF3-9F4C-456F-8F61-89302694349F}" type="sibTrans" cxnId="{A1DC94CF-2004-4177-902B-0982279AED1C}">
      <dgm:prSet/>
      <dgm:spPr/>
      <dgm:t>
        <a:bodyPr/>
        <a:lstStyle/>
        <a:p>
          <a:endParaRPr lang="ru-RU"/>
        </a:p>
      </dgm:t>
    </dgm:pt>
    <dgm:pt modelId="{3D42228B-B082-49B6-9BC5-9F7087D6C9FB}" type="pres">
      <dgm:prSet presAssocID="{CD3A4C96-1741-4D1A-B242-0F5C2394B86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95042D8-793E-4367-9524-829C31691A3E}" type="pres">
      <dgm:prSet presAssocID="{A9C1A058-9A0F-4FE8-B517-002F41F08608}" presName="roof" presStyleLbl="dkBgShp" presStyleIdx="0" presStyleCnt="2"/>
      <dgm:spPr/>
      <dgm:t>
        <a:bodyPr/>
        <a:lstStyle/>
        <a:p>
          <a:endParaRPr lang="ru-RU"/>
        </a:p>
      </dgm:t>
    </dgm:pt>
    <dgm:pt modelId="{598B8047-2C11-4B7B-8702-121FCB784D8E}" type="pres">
      <dgm:prSet presAssocID="{A9C1A058-9A0F-4FE8-B517-002F41F08608}" presName="pillars" presStyleCnt="0"/>
      <dgm:spPr/>
    </dgm:pt>
    <dgm:pt modelId="{A88CF577-2606-4C77-BDD0-22A4DE7AE182}" type="pres">
      <dgm:prSet presAssocID="{A9C1A058-9A0F-4FE8-B517-002F41F08608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B4AC37-52C9-4F28-9B24-F268881D2499}" type="pres">
      <dgm:prSet presAssocID="{34EF7994-5F6C-4CB8-926A-F823EFC01B99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101CD2-8EA6-41E1-818A-6CA030AE574C}" type="pres">
      <dgm:prSet presAssocID="{A9C1A058-9A0F-4FE8-B517-002F41F08608}" presName="base" presStyleLbl="dkBgShp" presStyleIdx="1" presStyleCnt="2" custLinFactNeighborX="4538" custLinFactNeighborY="41103"/>
      <dgm:spPr/>
    </dgm:pt>
  </dgm:ptLst>
  <dgm:cxnLst>
    <dgm:cxn modelId="{8D25C8F8-413A-452F-890F-0089FDDFE086}" type="presOf" srcId="{CD3A4C96-1741-4D1A-B242-0F5C2394B869}" destId="{3D42228B-B082-49B6-9BC5-9F7087D6C9FB}" srcOrd="0" destOrd="0" presId="urn:microsoft.com/office/officeart/2005/8/layout/hList3"/>
    <dgm:cxn modelId="{A1DC94CF-2004-4177-902B-0982279AED1C}" srcId="{A9C1A058-9A0F-4FE8-B517-002F41F08608}" destId="{34EF7994-5F6C-4CB8-926A-F823EFC01B99}" srcOrd="1" destOrd="0" parTransId="{99EB3616-BD64-4507-AEF9-A3D69BD39922}" sibTransId="{47E5CFF3-9F4C-456F-8F61-89302694349F}"/>
    <dgm:cxn modelId="{784AE494-0EE1-476A-8AB7-1957F9BFAA68}" type="presOf" srcId="{DB3DF72A-B8BC-4F6A-A3A3-C1B58B88B386}" destId="{A88CF577-2606-4C77-BDD0-22A4DE7AE182}" srcOrd="0" destOrd="0" presId="urn:microsoft.com/office/officeart/2005/8/layout/hList3"/>
    <dgm:cxn modelId="{3C16ABA1-44A0-4363-9A18-47DAFA0D1E20}" srcId="{CD3A4C96-1741-4D1A-B242-0F5C2394B869}" destId="{A9C1A058-9A0F-4FE8-B517-002F41F08608}" srcOrd="0" destOrd="0" parTransId="{BEA1BBDF-A467-40BE-B2D8-70935501B8CA}" sibTransId="{B905BBCC-0FAB-4BB3-BF12-E05E991A15AA}"/>
    <dgm:cxn modelId="{9CEBC1A3-969B-4772-BCCF-B54CCC8763E5}" type="presOf" srcId="{A9C1A058-9A0F-4FE8-B517-002F41F08608}" destId="{C95042D8-793E-4367-9524-829C31691A3E}" srcOrd="0" destOrd="0" presId="urn:microsoft.com/office/officeart/2005/8/layout/hList3"/>
    <dgm:cxn modelId="{7BFB8C2E-3B36-40BC-A43C-4DC83C19DCCC}" srcId="{A9C1A058-9A0F-4FE8-B517-002F41F08608}" destId="{DB3DF72A-B8BC-4F6A-A3A3-C1B58B88B386}" srcOrd="0" destOrd="0" parTransId="{FAA68F7D-20DF-4528-9A15-D2BC974E6FCE}" sibTransId="{0DB22BB0-CD42-48F3-A509-9136D1F364D7}"/>
    <dgm:cxn modelId="{E099CDFB-5237-4F81-AFC8-9352CB6B6F10}" type="presOf" srcId="{34EF7994-5F6C-4CB8-926A-F823EFC01B99}" destId="{05B4AC37-52C9-4F28-9B24-F268881D2499}" srcOrd="0" destOrd="0" presId="urn:microsoft.com/office/officeart/2005/8/layout/hList3"/>
    <dgm:cxn modelId="{D9458965-7241-4E70-98D4-84C7399F1E6F}" type="presParOf" srcId="{3D42228B-B082-49B6-9BC5-9F7087D6C9FB}" destId="{C95042D8-793E-4367-9524-829C31691A3E}" srcOrd="0" destOrd="0" presId="urn:microsoft.com/office/officeart/2005/8/layout/hList3"/>
    <dgm:cxn modelId="{8522FD6B-5D01-43A4-849C-7108917C35DF}" type="presParOf" srcId="{3D42228B-B082-49B6-9BC5-9F7087D6C9FB}" destId="{598B8047-2C11-4B7B-8702-121FCB784D8E}" srcOrd="1" destOrd="0" presId="urn:microsoft.com/office/officeart/2005/8/layout/hList3"/>
    <dgm:cxn modelId="{350B2E5B-D62D-44E5-92CF-49F2EA24800A}" type="presParOf" srcId="{598B8047-2C11-4B7B-8702-121FCB784D8E}" destId="{A88CF577-2606-4C77-BDD0-22A4DE7AE182}" srcOrd="0" destOrd="0" presId="urn:microsoft.com/office/officeart/2005/8/layout/hList3"/>
    <dgm:cxn modelId="{E0B172F1-E224-42FA-B3DA-4B581CCCD0AC}" type="presParOf" srcId="{598B8047-2C11-4B7B-8702-121FCB784D8E}" destId="{05B4AC37-52C9-4F28-9B24-F268881D2499}" srcOrd="1" destOrd="0" presId="urn:microsoft.com/office/officeart/2005/8/layout/hList3"/>
    <dgm:cxn modelId="{FCB38C9A-127E-47F6-A159-BAA5E57AC33F}" type="presParOf" srcId="{3D42228B-B082-49B6-9BC5-9F7087D6C9FB}" destId="{FC101CD2-8EA6-41E1-818A-6CA030AE574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61AB9D-80C6-4351-A309-8EFE89E9F40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078E16-2683-430A-9AB3-52BE2705B480}">
      <dgm:prSet phldrT="[Текст]"/>
      <dgm:spPr/>
      <dgm:t>
        <a:bodyPr/>
        <a:lstStyle/>
        <a:p>
          <a:r>
            <a: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принцип </a:t>
          </a:r>
          <a:r>
            <a:rPr kumimoji="0" lang="uk-UA" altLang="ru-RU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пріоритету</a:t>
          </a:r>
          <a:r>
            <a: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 міжнародного права (міжнародних договорів) над національним - передбачає, що при їх розбіжності застосовуються норми міжнародного права (договору). Цей принцип приймається державами або в законодавчому порядку, або на практиці. </a:t>
          </a:r>
          <a:endParaRPr lang="ru-RU" dirty="0">
            <a:solidFill>
              <a:schemeClr val="bg1"/>
            </a:solidFill>
          </a:endParaRPr>
        </a:p>
      </dgm:t>
    </dgm:pt>
    <dgm:pt modelId="{25040EFD-5453-4C3B-B1D4-21F534CB9ED8}" type="parTrans" cxnId="{BED4E1E9-3B3B-4E99-B391-F7EF8C112FFA}">
      <dgm:prSet/>
      <dgm:spPr/>
      <dgm:t>
        <a:bodyPr/>
        <a:lstStyle/>
        <a:p>
          <a:endParaRPr lang="ru-RU"/>
        </a:p>
      </dgm:t>
    </dgm:pt>
    <dgm:pt modelId="{1C53AAE7-48C7-4DAF-BE05-C7BEFA311AA2}" type="sibTrans" cxnId="{BED4E1E9-3B3B-4E99-B391-F7EF8C112FFA}">
      <dgm:prSet/>
      <dgm:spPr/>
      <dgm:t>
        <a:bodyPr/>
        <a:lstStyle/>
        <a:p>
          <a:endParaRPr lang="ru-RU"/>
        </a:p>
      </dgm:t>
    </dgm:pt>
    <dgm:pt modelId="{C8695896-EA90-4064-B38B-C65B58B6799B}">
      <dgm:prSet phldrT="[Текст]"/>
      <dgm:spPr/>
      <dgm:t>
        <a:bodyPr/>
        <a:lstStyle/>
        <a:p>
          <a:r>
            <a:rPr kumimoji="0" lang="uk-UA" altLang="ru-RU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принцип пріоритету національного права над міжнародним - передбачає, що при розбіжності норм міжнародного і національного права застосовуються норми національного права, оскільки міжнародне право розцінюється як поєднання міжнародно-правових норм різних держав. </a:t>
          </a:r>
          <a:endParaRPr lang="uk-UA" noProof="0" dirty="0">
            <a:solidFill>
              <a:schemeClr val="bg1"/>
            </a:solidFill>
          </a:endParaRPr>
        </a:p>
      </dgm:t>
    </dgm:pt>
    <dgm:pt modelId="{916DB31F-D9EF-451C-A750-123EFB3E968F}" type="parTrans" cxnId="{E9C93A82-03CE-49E2-B134-557601BFEE21}">
      <dgm:prSet/>
      <dgm:spPr/>
      <dgm:t>
        <a:bodyPr/>
        <a:lstStyle/>
        <a:p>
          <a:endParaRPr lang="ru-RU"/>
        </a:p>
      </dgm:t>
    </dgm:pt>
    <dgm:pt modelId="{06586AA6-014D-430B-9A7D-C2E73572CAE1}" type="sibTrans" cxnId="{E9C93A82-03CE-49E2-B134-557601BFEE21}">
      <dgm:prSet/>
      <dgm:spPr/>
      <dgm:t>
        <a:bodyPr/>
        <a:lstStyle/>
        <a:p>
          <a:endParaRPr lang="ru-RU"/>
        </a:p>
      </dgm:t>
    </dgm:pt>
    <dgm:pt modelId="{141B4505-DDAC-40E1-8C46-80A8B0BCB992}">
      <dgm:prSet phldrT="[Текст]"/>
      <dgm:spPr/>
      <dgm:t>
        <a:bodyPr/>
        <a:lstStyle/>
        <a:p>
          <a:pPr rtl="0"/>
          <a:r>
            <a:rPr kumimoji="0" lang="uk-UA" altLang="ru-RU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принцип дуалізму - передбачає взаємодію обох систем права (національного і міжнародного), оскільки ґрунтується на визнанні їх наявності.</a:t>
          </a:r>
          <a:endParaRPr lang="uk-UA" noProof="0" dirty="0">
            <a:solidFill>
              <a:schemeClr val="bg1"/>
            </a:solidFill>
          </a:endParaRPr>
        </a:p>
      </dgm:t>
    </dgm:pt>
    <dgm:pt modelId="{C04C8172-957E-453F-85F9-7E912D91E21F}" type="parTrans" cxnId="{537D1B66-BB83-461E-B362-0ADBDB8EA19D}">
      <dgm:prSet/>
      <dgm:spPr/>
      <dgm:t>
        <a:bodyPr/>
        <a:lstStyle/>
        <a:p>
          <a:endParaRPr lang="ru-RU"/>
        </a:p>
      </dgm:t>
    </dgm:pt>
    <dgm:pt modelId="{C2D7590B-78FC-444B-B649-BE1612D57BB0}" type="sibTrans" cxnId="{537D1B66-BB83-461E-B362-0ADBDB8EA19D}">
      <dgm:prSet/>
      <dgm:spPr/>
      <dgm:t>
        <a:bodyPr/>
        <a:lstStyle/>
        <a:p>
          <a:endParaRPr lang="ru-RU"/>
        </a:p>
      </dgm:t>
    </dgm:pt>
    <dgm:pt modelId="{08A2F3D1-8AB6-41E7-9E13-11D3A7568F3A}" type="pres">
      <dgm:prSet presAssocID="{6861AB9D-80C6-4351-A309-8EFE89E9F40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9C09497-F408-4475-B62A-1087283BF01A}" type="pres">
      <dgm:prSet presAssocID="{6861AB9D-80C6-4351-A309-8EFE89E9F400}" presName="Name1" presStyleCnt="0"/>
      <dgm:spPr/>
    </dgm:pt>
    <dgm:pt modelId="{E04ABDF5-BAE2-4760-AD6C-DB4AD9DAB490}" type="pres">
      <dgm:prSet presAssocID="{6861AB9D-80C6-4351-A309-8EFE89E9F400}" presName="cycle" presStyleCnt="0"/>
      <dgm:spPr/>
    </dgm:pt>
    <dgm:pt modelId="{6511B15C-822F-4365-8603-1375781AF8A6}" type="pres">
      <dgm:prSet presAssocID="{6861AB9D-80C6-4351-A309-8EFE89E9F400}" presName="srcNode" presStyleLbl="node1" presStyleIdx="0" presStyleCnt="3"/>
      <dgm:spPr/>
    </dgm:pt>
    <dgm:pt modelId="{86453914-CA55-4438-B3D7-A4942A93B17F}" type="pres">
      <dgm:prSet presAssocID="{6861AB9D-80C6-4351-A309-8EFE89E9F400}" presName="conn" presStyleLbl="parChTrans1D2" presStyleIdx="0" presStyleCnt="1"/>
      <dgm:spPr/>
      <dgm:t>
        <a:bodyPr/>
        <a:lstStyle/>
        <a:p>
          <a:endParaRPr lang="ru-RU"/>
        </a:p>
      </dgm:t>
    </dgm:pt>
    <dgm:pt modelId="{DA94F885-C9A2-44B1-B905-9186EB1E0C23}" type="pres">
      <dgm:prSet presAssocID="{6861AB9D-80C6-4351-A309-8EFE89E9F400}" presName="extraNode" presStyleLbl="node1" presStyleIdx="0" presStyleCnt="3"/>
      <dgm:spPr/>
    </dgm:pt>
    <dgm:pt modelId="{9ADF90DE-8DCE-4576-B591-FB002BD13366}" type="pres">
      <dgm:prSet presAssocID="{6861AB9D-80C6-4351-A309-8EFE89E9F400}" presName="dstNode" presStyleLbl="node1" presStyleIdx="0" presStyleCnt="3"/>
      <dgm:spPr/>
    </dgm:pt>
    <dgm:pt modelId="{6A738E3C-FB76-4FB8-87DA-F40ED2A34CB8}" type="pres">
      <dgm:prSet presAssocID="{B8078E16-2683-430A-9AB3-52BE2705B480}" presName="text_1" presStyleLbl="node1" presStyleIdx="0" presStyleCnt="3" custScaleY="1285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9A202F-6138-4AAE-85BE-A9A52075D4FA}" type="pres">
      <dgm:prSet presAssocID="{B8078E16-2683-430A-9AB3-52BE2705B480}" presName="accent_1" presStyleCnt="0"/>
      <dgm:spPr/>
    </dgm:pt>
    <dgm:pt modelId="{6210D61F-A500-4BC2-9C1E-548E88C675A9}" type="pres">
      <dgm:prSet presAssocID="{B8078E16-2683-430A-9AB3-52BE2705B480}" presName="accentRepeatNode" presStyleLbl="solidFgAcc1" presStyleIdx="0" presStyleCnt="3"/>
      <dgm:spPr/>
    </dgm:pt>
    <dgm:pt modelId="{D438219E-79DA-4C1C-892E-FE596518011D}" type="pres">
      <dgm:prSet presAssocID="{C8695896-EA90-4064-B38B-C65B58B6799B}" presName="text_2" presStyleLbl="node1" presStyleIdx="1" presStyleCnt="3" custScaleY="130721" custLinFactNeighborX="9964" custLinFactNeighborY="-9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F18927-AA8C-40AC-A790-2FAB8BB39770}" type="pres">
      <dgm:prSet presAssocID="{C8695896-EA90-4064-B38B-C65B58B6799B}" presName="accent_2" presStyleCnt="0"/>
      <dgm:spPr/>
    </dgm:pt>
    <dgm:pt modelId="{D26EB251-131D-479C-9383-9090E69FBC65}" type="pres">
      <dgm:prSet presAssocID="{C8695896-EA90-4064-B38B-C65B58B6799B}" presName="accentRepeatNode" presStyleLbl="solidFgAcc1" presStyleIdx="1" presStyleCnt="3"/>
      <dgm:spPr/>
    </dgm:pt>
    <dgm:pt modelId="{0D86D4F2-512C-446A-8188-0CDE358B3AFE}" type="pres">
      <dgm:prSet presAssocID="{141B4505-DDAC-40E1-8C46-80A8B0BCB992}" presName="text_3" presStyleLbl="node1" presStyleIdx="2" presStyleCnt="3" custScaleY="1348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60A736-1A85-4761-89BC-FEF4F2F1C515}" type="pres">
      <dgm:prSet presAssocID="{141B4505-DDAC-40E1-8C46-80A8B0BCB992}" presName="accent_3" presStyleCnt="0"/>
      <dgm:spPr/>
    </dgm:pt>
    <dgm:pt modelId="{CC60CBFC-78BF-4400-846E-E3559513734B}" type="pres">
      <dgm:prSet presAssocID="{141B4505-DDAC-40E1-8C46-80A8B0BCB992}" presName="accentRepeatNode" presStyleLbl="solidFgAcc1" presStyleIdx="2" presStyleCnt="3"/>
      <dgm:spPr/>
    </dgm:pt>
  </dgm:ptLst>
  <dgm:cxnLst>
    <dgm:cxn modelId="{D60CE08C-A70A-4098-A79E-3EB35E667EF6}" type="presOf" srcId="{C8695896-EA90-4064-B38B-C65B58B6799B}" destId="{D438219E-79DA-4C1C-892E-FE596518011D}" srcOrd="0" destOrd="0" presId="urn:microsoft.com/office/officeart/2008/layout/VerticalCurvedList"/>
    <dgm:cxn modelId="{537D1B66-BB83-461E-B362-0ADBDB8EA19D}" srcId="{6861AB9D-80C6-4351-A309-8EFE89E9F400}" destId="{141B4505-DDAC-40E1-8C46-80A8B0BCB992}" srcOrd="2" destOrd="0" parTransId="{C04C8172-957E-453F-85F9-7E912D91E21F}" sibTransId="{C2D7590B-78FC-444B-B649-BE1612D57BB0}"/>
    <dgm:cxn modelId="{BED4E1E9-3B3B-4E99-B391-F7EF8C112FFA}" srcId="{6861AB9D-80C6-4351-A309-8EFE89E9F400}" destId="{B8078E16-2683-430A-9AB3-52BE2705B480}" srcOrd="0" destOrd="0" parTransId="{25040EFD-5453-4C3B-B1D4-21F534CB9ED8}" sibTransId="{1C53AAE7-48C7-4DAF-BE05-C7BEFA311AA2}"/>
    <dgm:cxn modelId="{FA7453D5-1E66-4ED0-A337-6CF8E83E2CEF}" type="presOf" srcId="{1C53AAE7-48C7-4DAF-BE05-C7BEFA311AA2}" destId="{86453914-CA55-4438-B3D7-A4942A93B17F}" srcOrd="0" destOrd="0" presId="urn:microsoft.com/office/officeart/2008/layout/VerticalCurvedList"/>
    <dgm:cxn modelId="{27377122-37D4-421A-AAC8-502CE5C4990B}" type="presOf" srcId="{6861AB9D-80C6-4351-A309-8EFE89E9F400}" destId="{08A2F3D1-8AB6-41E7-9E13-11D3A7568F3A}" srcOrd="0" destOrd="0" presId="urn:microsoft.com/office/officeart/2008/layout/VerticalCurvedList"/>
    <dgm:cxn modelId="{E2E3B47D-9BD5-49ED-8A44-E204943CF42F}" type="presOf" srcId="{141B4505-DDAC-40E1-8C46-80A8B0BCB992}" destId="{0D86D4F2-512C-446A-8188-0CDE358B3AFE}" srcOrd="0" destOrd="0" presId="urn:microsoft.com/office/officeart/2008/layout/VerticalCurvedList"/>
    <dgm:cxn modelId="{E9C93A82-03CE-49E2-B134-557601BFEE21}" srcId="{6861AB9D-80C6-4351-A309-8EFE89E9F400}" destId="{C8695896-EA90-4064-B38B-C65B58B6799B}" srcOrd="1" destOrd="0" parTransId="{916DB31F-D9EF-451C-A750-123EFB3E968F}" sibTransId="{06586AA6-014D-430B-9A7D-C2E73572CAE1}"/>
    <dgm:cxn modelId="{4A659283-859A-4E11-BD9C-B438A9914C63}" type="presOf" srcId="{B8078E16-2683-430A-9AB3-52BE2705B480}" destId="{6A738E3C-FB76-4FB8-87DA-F40ED2A34CB8}" srcOrd="0" destOrd="0" presId="urn:microsoft.com/office/officeart/2008/layout/VerticalCurvedList"/>
    <dgm:cxn modelId="{26986B0B-A729-42CB-B978-41B3CAE9FF77}" type="presParOf" srcId="{08A2F3D1-8AB6-41E7-9E13-11D3A7568F3A}" destId="{59C09497-F408-4475-B62A-1087283BF01A}" srcOrd="0" destOrd="0" presId="urn:microsoft.com/office/officeart/2008/layout/VerticalCurvedList"/>
    <dgm:cxn modelId="{CAF8C977-CE8F-4514-9B0B-5B5C03FE72DF}" type="presParOf" srcId="{59C09497-F408-4475-B62A-1087283BF01A}" destId="{E04ABDF5-BAE2-4760-AD6C-DB4AD9DAB490}" srcOrd="0" destOrd="0" presId="urn:microsoft.com/office/officeart/2008/layout/VerticalCurvedList"/>
    <dgm:cxn modelId="{CE2DED4E-6242-4885-BF4A-F928A777A66D}" type="presParOf" srcId="{E04ABDF5-BAE2-4760-AD6C-DB4AD9DAB490}" destId="{6511B15C-822F-4365-8603-1375781AF8A6}" srcOrd="0" destOrd="0" presId="urn:microsoft.com/office/officeart/2008/layout/VerticalCurvedList"/>
    <dgm:cxn modelId="{3C4B639E-62F4-4522-8210-23FF7750EE35}" type="presParOf" srcId="{E04ABDF5-BAE2-4760-AD6C-DB4AD9DAB490}" destId="{86453914-CA55-4438-B3D7-A4942A93B17F}" srcOrd="1" destOrd="0" presId="urn:microsoft.com/office/officeart/2008/layout/VerticalCurvedList"/>
    <dgm:cxn modelId="{A29C9A0A-0130-42D2-B2DA-C58BC7FAA753}" type="presParOf" srcId="{E04ABDF5-BAE2-4760-AD6C-DB4AD9DAB490}" destId="{DA94F885-C9A2-44B1-B905-9186EB1E0C23}" srcOrd="2" destOrd="0" presId="urn:microsoft.com/office/officeart/2008/layout/VerticalCurvedList"/>
    <dgm:cxn modelId="{4D7891E5-4476-4D20-9DD2-CDD990EEAE2D}" type="presParOf" srcId="{E04ABDF5-BAE2-4760-AD6C-DB4AD9DAB490}" destId="{9ADF90DE-8DCE-4576-B591-FB002BD13366}" srcOrd="3" destOrd="0" presId="urn:microsoft.com/office/officeart/2008/layout/VerticalCurvedList"/>
    <dgm:cxn modelId="{F0895001-5264-4DF2-B539-2AA40EF14DB5}" type="presParOf" srcId="{59C09497-F408-4475-B62A-1087283BF01A}" destId="{6A738E3C-FB76-4FB8-87DA-F40ED2A34CB8}" srcOrd="1" destOrd="0" presId="urn:microsoft.com/office/officeart/2008/layout/VerticalCurvedList"/>
    <dgm:cxn modelId="{4F607E3C-723A-441E-A185-3974E32121A5}" type="presParOf" srcId="{59C09497-F408-4475-B62A-1087283BF01A}" destId="{FF9A202F-6138-4AAE-85BE-A9A52075D4FA}" srcOrd="2" destOrd="0" presId="urn:microsoft.com/office/officeart/2008/layout/VerticalCurvedList"/>
    <dgm:cxn modelId="{064719D3-37BD-4F06-AE88-FA4B2253EB0A}" type="presParOf" srcId="{FF9A202F-6138-4AAE-85BE-A9A52075D4FA}" destId="{6210D61F-A500-4BC2-9C1E-548E88C675A9}" srcOrd="0" destOrd="0" presId="urn:microsoft.com/office/officeart/2008/layout/VerticalCurvedList"/>
    <dgm:cxn modelId="{88D562F4-7BDF-464B-A5F4-18678EDEC44A}" type="presParOf" srcId="{59C09497-F408-4475-B62A-1087283BF01A}" destId="{D438219E-79DA-4C1C-892E-FE596518011D}" srcOrd="3" destOrd="0" presId="urn:microsoft.com/office/officeart/2008/layout/VerticalCurvedList"/>
    <dgm:cxn modelId="{310F552C-7630-46E7-AC72-E860DD224004}" type="presParOf" srcId="{59C09497-F408-4475-B62A-1087283BF01A}" destId="{C3F18927-AA8C-40AC-A790-2FAB8BB39770}" srcOrd="4" destOrd="0" presId="urn:microsoft.com/office/officeart/2008/layout/VerticalCurvedList"/>
    <dgm:cxn modelId="{B5C5A00B-C701-4668-8042-DE0ED7DC33BD}" type="presParOf" srcId="{C3F18927-AA8C-40AC-A790-2FAB8BB39770}" destId="{D26EB251-131D-479C-9383-9090E69FBC65}" srcOrd="0" destOrd="0" presId="urn:microsoft.com/office/officeart/2008/layout/VerticalCurvedList"/>
    <dgm:cxn modelId="{26A760D7-4F11-4017-8E57-A1CAB73F3807}" type="presParOf" srcId="{59C09497-F408-4475-B62A-1087283BF01A}" destId="{0D86D4F2-512C-446A-8188-0CDE358B3AFE}" srcOrd="5" destOrd="0" presId="urn:microsoft.com/office/officeart/2008/layout/VerticalCurvedList"/>
    <dgm:cxn modelId="{95B83F1D-0E91-454B-8D43-7324F3EF8DDF}" type="presParOf" srcId="{59C09497-F408-4475-B62A-1087283BF01A}" destId="{9360A736-1A85-4761-89BC-FEF4F2F1C515}" srcOrd="6" destOrd="0" presId="urn:microsoft.com/office/officeart/2008/layout/VerticalCurvedList"/>
    <dgm:cxn modelId="{41C11D40-755C-41C0-94BC-324539415109}" type="presParOf" srcId="{9360A736-1A85-4761-89BC-FEF4F2F1C515}" destId="{CC60CBFC-78BF-4400-846E-E3559513734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235187-80EA-485D-A5E1-D0663E14B61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5E736F-E006-461C-858C-8C6DE7D682E1}">
      <dgm:prSet phldrT="[Текст]" phldr="1"/>
      <dgm:spPr/>
      <dgm:t>
        <a:bodyPr/>
        <a:lstStyle/>
        <a:p>
          <a:endParaRPr lang="ru-RU" dirty="0"/>
        </a:p>
      </dgm:t>
    </dgm:pt>
    <dgm:pt modelId="{9E82C00A-238F-4087-97A8-E35BC2543E69}" type="parTrans" cxnId="{6E0C7B96-AC75-4EBC-B267-93A176D5D7EB}">
      <dgm:prSet/>
      <dgm:spPr/>
      <dgm:t>
        <a:bodyPr/>
        <a:lstStyle/>
        <a:p>
          <a:endParaRPr lang="ru-RU"/>
        </a:p>
      </dgm:t>
    </dgm:pt>
    <dgm:pt modelId="{A592E476-2683-4435-BE8A-4315231F3B86}" type="sibTrans" cxnId="{6E0C7B96-AC75-4EBC-B267-93A176D5D7EB}">
      <dgm:prSet/>
      <dgm:spPr/>
      <dgm:t>
        <a:bodyPr/>
        <a:lstStyle/>
        <a:p>
          <a:endParaRPr lang="ru-RU"/>
        </a:p>
      </dgm:t>
    </dgm:pt>
    <dgm:pt modelId="{747EA488-22D6-4807-BC5E-73A69455CB6B}">
      <dgm:prSet phldrT="[Текст]"/>
      <dgm:spPr/>
      <dgm:t>
        <a:bodyPr/>
        <a:lstStyle/>
        <a:p>
          <a:r>
            <a:rPr lang="uk-UA" b="1" noProof="0" dirty="0" smtClean="0">
              <a:solidFill>
                <a:srgbClr val="000000"/>
              </a:solidFill>
              <a:latin typeface="Open Sans"/>
            </a:rPr>
            <a:t>система інкорпорації </a:t>
          </a:r>
          <a:r>
            <a:rPr lang="uk-UA" noProof="0" dirty="0" smtClean="0">
              <a:solidFill>
                <a:srgbClr val="000000"/>
              </a:solidFill>
              <a:latin typeface="Open Sans"/>
            </a:rPr>
            <a:t>(прямий спосіб) - включення в національну систему права правил міжнародного договору в силу акта ратифікації або іншого виду прийняття договору та безпосереднє застосування норм міжнародного права державними органами, насамперед судами, а також посадовими особами та громадянами.</a:t>
          </a:r>
          <a:endParaRPr lang="uk-UA" noProof="0" dirty="0"/>
        </a:p>
      </dgm:t>
    </dgm:pt>
    <dgm:pt modelId="{84BFAD3E-0F64-44DD-9D10-164BEE2F8E0E}" type="parTrans" cxnId="{D9B78106-A956-4572-B475-5BBA2030F898}">
      <dgm:prSet/>
      <dgm:spPr/>
      <dgm:t>
        <a:bodyPr/>
        <a:lstStyle/>
        <a:p>
          <a:endParaRPr lang="ru-RU"/>
        </a:p>
      </dgm:t>
    </dgm:pt>
    <dgm:pt modelId="{866FE58E-32AB-43AD-A007-74231F8793E5}" type="sibTrans" cxnId="{D9B78106-A956-4572-B475-5BBA2030F898}">
      <dgm:prSet/>
      <dgm:spPr/>
      <dgm:t>
        <a:bodyPr/>
        <a:lstStyle/>
        <a:p>
          <a:endParaRPr lang="ru-RU"/>
        </a:p>
      </dgm:t>
    </dgm:pt>
    <dgm:pt modelId="{5014F5AF-8CE6-4188-86BA-1D612C7CBFB9}">
      <dgm:prSet phldrT="[Текст]"/>
      <dgm:spPr/>
      <dgm:t>
        <a:bodyPr/>
        <a:lstStyle/>
        <a:p>
          <a:r>
            <a:rPr lang="uk-UA" b="1" noProof="0" dirty="0" smtClean="0">
              <a:solidFill>
                <a:srgbClr val="000000"/>
              </a:solidFill>
              <a:latin typeface="Open Sans"/>
            </a:rPr>
            <a:t>система трансформації </a:t>
          </a:r>
          <a:r>
            <a:rPr lang="uk-UA" noProof="0" dirty="0" smtClean="0">
              <a:solidFill>
                <a:srgbClr val="000000"/>
              </a:solidFill>
              <a:latin typeface="Open Sans"/>
            </a:rPr>
            <a:t>(опосередкований спосіб) - спосіб вираження згоди держави на обов'язковість для неї міжнародного договору, коли на його основі видається національний (внутрішньодержавний) нормативний акт, який більш-менш відтворює зміст договору. </a:t>
          </a:r>
          <a:endParaRPr lang="uk-UA" noProof="0" dirty="0"/>
        </a:p>
      </dgm:t>
    </dgm:pt>
    <dgm:pt modelId="{126A7122-DCCB-4A49-A897-9808523CB85B}" type="parTrans" cxnId="{2E5121C6-C4F8-409F-A754-2EE27FE44FFE}">
      <dgm:prSet/>
      <dgm:spPr/>
      <dgm:t>
        <a:bodyPr/>
        <a:lstStyle/>
        <a:p>
          <a:endParaRPr lang="ru-RU"/>
        </a:p>
      </dgm:t>
    </dgm:pt>
    <dgm:pt modelId="{B167FE0F-970A-4D89-901D-6E3825D486AC}" type="sibTrans" cxnId="{2E5121C6-C4F8-409F-A754-2EE27FE44FFE}">
      <dgm:prSet/>
      <dgm:spPr/>
      <dgm:t>
        <a:bodyPr/>
        <a:lstStyle/>
        <a:p>
          <a:endParaRPr lang="ru-RU"/>
        </a:p>
      </dgm:t>
    </dgm:pt>
    <dgm:pt modelId="{4ED446DD-D2B6-41DD-9B81-113112914D2A}">
      <dgm:prSet phldrT="[Текст]"/>
      <dgm:spPr/>
      <dgm:t>
        <a:bodyPr/>
        <a:lstStyle/>
        <a:p>
          <a:r>
            <a:rPr lang="uk-UA" b="1" noProof="0" dirty="0" smtClean="0">
              <a:solidFill>
                <a:srgbClr val="000000"/>
              </a:solidFill>
              <a:latin typeface="Open Sans"/>
            </a:rPr>
            <a:t>змішана система </a:t>
          </a:r>
          <a:r>
            <a:rPr lang="uk-UA" noProof="0" dirty="0" smtClean="0">
              <a:solidFill>
                <a:srgbClr val="000000"/>
              </a:solidFill>
              <a:latin typeface="Open Sans"/>
            </a:rPr>
            <a:t>- поєднує і систему трансформації, і систему інкорпорації.</a:t>
          </a:r>
          <a:endParaRPr lang="uk-UA" noProof="0" dirty="0"/>
        </a:p>
      </dgm:t>
    </dgm:pt>
    <dgm:pt modelId="{104D8452-A4BA-4DED-964B-3D028F3539F6}" type="parTrans" cxnId="{285F1EEC-3F7F-4C24-A049-C688FB6049FA}">
      <dgm:prSet/>
      <dgm:spPr/>
      <dgm:t>
        <a:bodyPr/>
        <a:lstStyle/>
        <a:p>
          <a:endParaRPr lang="ru-RU"/>
        </a:p>
      </dgm:t>
    </dgm:pt>
    <dgm:pt modelId="{FBB631AE-7FC0-48D2-94AF-DA025FD5640C}" type="sibTrans" cxnId="{285F1EEC-3F7F-4C24-A049-C688FB6049FA}">
      <dgm:prSet/>
      <dgm:spPr/>
      <dgm:t>
        <a:bodyPr/>
        <a:lstStyle/>
        <a:p>
          <a:endParaRPr lang="ru-RU"/>
        </a:p>
      </dgm:t>
    </dgm:pt>
    <dgm:pt modelId="{5F6B2591-088A-4B6E-BBA6-FF9A0DDD93F7}" type="pres">
      <dgm:prSet presAssocID="{D9235187-80EA-485D-A5E1-D0663E14B61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0264F39-5039-4A8F-B817-2872A921A831}" type="pres">
      <dgm:prSet presAssocID="{125E736F-E006-461C-858C-8C6DE7D682E1}" presName="thickLine" presStyleLbl="alignNode1" presStyleIdx="0" presStyleCnt="1"/>
      <dgm:spPr/>
    </dgm:pt>
    <dgm:pt modelId="{39E9B44A-AED7-48B9-A880-AE0A851B8AC9}" type="pres">
      <dgm:prSet presAssocID="{125E736F-E006-461C-858C-8C6DE7D682E1}" presName="horz1" presStyleCnt="0"/>
      <dgm:spPr/>
    </dgm:pt>
    <dgm:pt modelId="{77BB5756-A379-4D85-B24B-0B91A8D7DD6B}" type="pres">
      <dgm:prSet presAssocID="{125E736F-E006-461C-858C-8C6DE7D682E1}" presName="tx1" presStyleLbl="revTx" presStyleIdx="0" presStyleCnt="4" custFlipHor="1" custScaleX="22239"/>
      <dgm:spPr/>
      <dgm:t>
        <a:bodyPr/>
        <a:lstStyle/>
        <a:p>
          <a:endParaRPr lang="ru-RU"/>
        </a:p>
      </dgm:t>
    </dgm:pt>
    <dgm:pt modelId="{7D01E28B-F6FE-4843-849E-3A4936A72738}" type="pres">
      <dgm:prSet presAssocID="{125E736F-E006-461C-858C-8C6DE7D682E1}" presName="vert1" presStyleCnt="0"/>
      <dgm:spPr/>
    </dgm:pt>
    <dgm:pt modelId="{C5EEB67B-6C7E-45E2-8BE2-6FBFF130253C}" type="pres">
      <dgm:prSet presAssocID="{747EA488-22D6-4807-BC5E-73A69455CB6B}" presName="vertSpace2a" presStyleCnt="0"/>
      <dgm:spPr/>
    </dgm:pt>
    <dgm:pt modelId="{EB021FA1-E8A9-4B3C-AAA5-0CBEBB38DCFF}" type="pres">
      <dgm:prSet presAssocID="{747EA488-22D6-4807-BC5E-73A69455CB6B}" presName="horz2" presStyleCnt="0"/>
      <dgm:spPr/>
    </dgm:pt>
    <dgm:pt modelId="{9F223B72-D71F-4712-B335-DFF549544C7F}" type="pres">
      <dgm:prSet presAssocID="{747EA488-22D6-4807-BC5E-73A69455CB6B}" presName="horzSpace2" presStyleCnt="0"/>
      <dgm:spPr/>
    </dgm:pt>
    <dgm:pt modelId="{50DA8971-2C03-45E9-A43D-09E6698B6C4B}" type="pres">
      <dgm:prSet presAssocID="{747EA488-22D6-4807-BC5E-73A69455CB6B}" presName="tx2" presStyleLbl="revTx" presStyleIdx="1" presStyleCnt="4"/>
      <dgm:spPr/>
      <dgm:t>
        <a:bodyPr/>
        <a:lstStyle/>
        <a:p>
          <a:endParaRPr lang="ru-RU"/>
        </a:p>
      </dgm:t>
    </dgm:pt>
    <dgm:pt modelId="{1AEE2C6B-3A24-4A5F-89E1-032EFBA6C03E}" type="pres">
      <dgm:prSet presAssocID="{747EA488-22D6-4807-BC5E-73A69455CB6B}" presName="vert2" presStyleCnt="0"/>
      <dgm:spPr/>
    </dgm:pt>
    <dgm:pt modelId="{D31512CB-1866-48F8-8395-8665EF388DB9}" type="pres">
      <dgm:prSet presAssocID="{747EA488-22D6-4807-BC5E-73A69455CB6B}" presName="thinLine2b" presStyleLbl="callout" presStyleIdx="0" presStyleCnt="3"/>
      <dgm:spPr/>
    </dgm:pt>
    <dgm:pt modelId="{32E7A505-80EE-4EDC-BC05-4F348F429D0E}" type="pres">
      <dgm:prSet presAssocID="{747EA488-22D6-4807-BC5E-73A69455CB6B}" presName="vertSpace2b" presStyleCnt="0"/>
      <dgm:spPr/>
    </dgm:pt>
    <dgm:pt modelId="{42705895-90E4-4E2B-B73D-271DCB3E3F08}" type="pres">
      <dgm:prSet presAssocID="{5014F5AF-8CE6-4188-86BA-1D612C7CBFB9}" presName="horz2" presStyleCnt="0"/>
      <dgm:spPr/>
    </dgm:pt>
    <dgm:pt modelId="{313B96CA-411D-4898-B744-201E4BDC5662}" type="pres">
      <dgm:prSet presAssocID="{5014F5AF-8CE6-4188-86BA-1D612C7CBFB9}" presName="horzSpace2" presStyleCnt="0"/>
      <dgm:spPr/>
    </dgm:pt>
    <dgm:pt modelId="{A6A86A0C-94EF-415B-9FA2-978DD2DF0E0D}" type="pres">
      <dgm:prSet presAssocID="{5014F5AF-8CE6-4188-86BA-1D612C7CBFB9}" presName="tx2" presStyleLbl="revTx" presStyleIdx="2" presStyleCnt="4"/>
      <dgm:spPr/>
      <dgm:t>
        <a:bodyPr/>
        <a:lstStyle/>
        <a:p>
          <a:endParaRPr lang="ru-RU"/>
        </a:p>
      </dgm:t>
    </dgm:pt>
    <dgm:pt modelId="{9ADE318B-B837-458B-9FEF-7D649052A419}" type="pres">
      <dgm:prSet presAssocID="{5014F5AF-8CE6-4188-86BA-1D612C7CBFB9}" presName="vert2" presStyleCnt="0"/>
      <dgm:spPr/>
    </dgm:pt>
    <dgm:pt modelId="{13B022CF-9AB4-4315-92F4-B368A48F7CB8}" type="pres">
      <dgm:prSet presAssocID="{5014F5AF-8CE6-4188-86BA-1D612C7CBFB9}" presName="thinLine2b" presStyleLbl="callout" presStyleIdx="1" presStyleCnt="3"/>
      <dgm:spPr/>
    </dgm:pt>
    <dgm:pt modelId="{1CEC71CD-F11F-48B8-A732-482ECC662798}" type="pres">
      <dgm:prSet presAssocID="{5014F5AF-8CE6-4188-86BA-1D612C7CBFB9}" presName="vertSpace2b" presStyleCnt="0"/>
      <dgm:spPr/>
    </dgm:pt>
    <dgm:pt modelId="{C995BB85-A9D8-4D29-8480-A64D02A6EC5F}" type="pres">
      <dgm:prSet presAssocID="{4ED446DD-D2B6-41DD-9B81-113112914D2A}" presName="horz2" presStyleCnt="0"/>
      <dgm:spPr/>
    </dgm:pt>
    <dgm:pt modelId="{85113167-E7E7-49C3-8A4B-5A23C9913899}" type="pres">
      <dgm:prSet presAssocID="{4ED446DD-D2B6-41DD-9B81-113112914D2A}" presName="horzSpace2" presStyleCnt="0"/>
      <dgm:spPr/>
    </dgm:pt>
    <dgm:pt modelId="{72B71C24-D54C-4EE5-A796-AC5DD035EF1F}" type="pres">
      <dgm:prSet presAssocID="{4ED446DD-D2B6-41DD-9B81-113112914D2A}" presName="tx2" presStyleLbl="revTx" presStyleIdx="3" presStyleCnt="4"/>
      <dgm:spPr/>
      <dgm:t>
        <a:bodyPr/>
        <a:lstStyle/>
        <a:p>
          <a:endParaRPr lang="ru-RU"/>
        </a:p>
      </dgm:t>
    </dgm:pt>
    <dgm:pt modelId="{EF0D7A07-1306-4198-A2B4-0163EEA1B5EB}" type="pres">
      <dgm:prSet presAssocID="{4ED446DD-D2B6-41DD-9B81-113112914D2A}" presName="vert2" presStyleCnt="0"/>
      <dgm:spPr/>
    </dgm:pt>
    <dgm:pt modelId="{32F18A00-70C8-4ABA-9AFC-189C1D0115BB}" type="pres">
      <dgm:prSet presAssocID="{4ED446DD-D2B6-41DD-9B81-113112914D2A}" presName="thinLine2b" presStyleLbl="callout" presStyleIdx="2" presStyleCnt="3"/>
      <dgm:spPr/>
    </dgm:pt>
    <dgm:pt modelId="{E0EBA572-2279-486E-B993-A7BA002062F5}" type="pres">
      <dgm:prSet presAssocID="{4ED446DD-D2B6-41DD-9B81-113112914D2A}" presName="vertSpace2b" presStyleCnt="0"/>
      <dgm:spPr/>
    </dgm:pt>
  </dgm:ptLst>
  <dgm:cxnLst>
    <dgm:cxn modelId="{2E5121C6-C4F8-409F-A754-2EE27FE44FFE}" srcId="{125E736F-E006-461C-858C-8C6DE7D682E1}" destId="{5014F5AF-8CE6-4188-86BA-1D612C7CBFB9}" srcOrd="1" destOrd="0" parTransId="{126A7122-DCCB-4A49-A897-9808523CB85B}" sibTransId="{B167FE0F-970A-4D89-901D-6E3825D486AC}"/>
    <dgm:cxn modelId="{1B8EB436-8317-451A-A2C1-089E83FD35C9}" type="presOf" srcId="{747EA488-22D6-4807-BC5E-73A69455CB6B}" destId="{50DA8971-2C03-45E9-A43D-09E6698B6C4B}" srcOrd="0" destOrd="0" presId="urn:microsoft.com/office/officeart/2008/layout/LinedList"/>
    <dgm:cxn modelId="{3432D027-491E-427B-8292-1044535246FE}" type="presOf" srcId="{D9235187-80EA-485D-A5E1-D0663E14B615}" destId="{5F6B2591-088A-4B6E-BBA6-FF9A0DDD93F7}" srcOrd="0" destOrd="0" presId="urn:microsoft.com/office/officeart/2008/layout/LinedList"/>
    <dgm:cxn modelId="{0632BE9B-301B-4758-9461-4E4EB74D4FF3}" type="presOf" srcId="{4ED446DD-D2B6-41DD-9B81-113112914D2A}" destId="{72B71C24-D54C-4EE5-A796-AC5DD035EF1F}" srcOrd="0" destOrd="0" presId="urn:microsoft.com/office/officeart/2008/layout/LinedList"/>
    <dgm:cxn modelId="{6E0C7B96-AC75-4EBC-B267-93A176D5D7EB}" srcId="{D9235187-80EA-485D-A5E1-D0663E14B615}" destId="{125E736F-E006-461C-858C-8C6DE7D682E1}" srcOrd="0" destOrd="0" parTransId="{9E82C00A-238F-4087-97A8-E35BC2543E69}" sibTransId="{A592E476-2683-4435-BE8A-4315231F3B86}"/>
    <dgm:cxn modelId="{5D7FAFB0-B0B0-4905-AF41-CE0C33957F51}" type="presOf" srcId="{5014F5AF-8CE6-4188-86BA-1D612C7CBFB9}" destId="{A6A86A0C-94EF-415B-9FA2-978DD2DF0E0D}" srcOrd="0" destOrd="0" presId="urn:microsoft.com/office/officeart/2008/layout/LinedList"/>
    <dgm:cxn modelId="{285F1EEC-3F7F-4C24-A049-C688FB6049FA}" srcId="{125E736F-E006-461C-858C-8C6DE7D682E1}" destId="{4ED446DD-D2B6-41DD-9B81-113112914D2A}" srcOrd="2" destOrd="0" parTransId="{104D8452-A4BA-4DED-964B-3D028F3539F6}" sibTransId="{FBB631AE-7FC0-48D2-94AF-DA025FD5640C}"/>
    <dgm:cxn modelId="{D9B78106-A956-4572-B475-5BBA2030F898}" srcId="{125E736F-E006-461C-858C-8C6DE7D682E1}" destId="{747EA488-22D6-4807-BC5E-73A69455CB6B}" srcOrd="0" destOrd="0" parTransId="{84BFAD3E-0F64-44DD-9D10-164BEE2F8E0E}" sibTransId="{866FE58E-32AB-43AD-A007-74231F8793E5}"/>
    <dgm:cxn modelId="{3F596657-EEE2-48ED-8168-20B8D032A250}" type="presOf" srcId="{125E736F-E006-461C-858C-8C6DE7D682E1}" destId="{77BB5756-A379-4D85-B24B-0B91A8D7DD6B}" srcOrd="0" destOrd="0" presId="urn:microsoft.com/office/officeart/2008/layout/LinedList"/>
    <dgm:cxn modelId="{1936715B-4C13-4906-B921-80E674C84EC3}" type="presParOf" srcId="{5F6B2591-088A-4B6E-BBA6-FF9A0DDD93F7}" destId="{F0264F39-5039-4A8F-B817-2872A921A831}" srcOrd="0" destOrd="0" presId="urn:microsoft.com/office/officeart/2008/layout/LinedList"/>
    <dgm:cxn modelId="{8E733256-AD84-4C87-B14A-A5FC7CBDEDDA}" type="presParOf" srcId="{5F6B2591-088A-4B6E-BBA6-FF9A0DDD93F7}" destId="{39E9B44A-AED7-48B9-A880-AE0A851B8AC9}" srcOrd="1" destOrd="0" presId="urn:microsoft.com/office/officeart/2008/layout/LinedList"/>
    <dgm:cxn modelId="{27934AA4-66D8-45A9-BA4E-932545FB7820}" type="presParOf" srcId="{39E9B44A-AED7-48B9-A880-AE0A851B8AC9}" destId="{77BB5756-A379-4D85-B24B-0B91A8D7DD6B}" srcOrd="0" destOrd="0" presId="urn:microsoft.com/office/officeart/2008/layout/LinedList"/>
    <dgm:cxn modelId="{877C3138-6673-488A-A155-14B1ED87A3B4}" type="presParOf" srcId="{39E9B44A-AED7-48B9-A880-AE0A851B8AC9}" destId="{7D01E28B-F6FE-4843-849E-3A4936A72738}" srcOrd="1" destOrd="0" presId="urn:microsoft.com/office/officeart/2008/layout/LinedList"/>
    <dgm:cxn modelId="{1A295AF8-0AAB-45BD-9139-700BF5B8BD06}" type="presParOf" srcId="{7D01E28B-F6FE-4843-849E-3A4936A72738}" destId="{C5EEB67B-6C7E-45E2-8BE2-6FBFF130253C}" srcOrd="0" destOrd="0" presId="urn:microsoft.com/office/officeart/2008/layout/LinedList"/>
    <dgm:cxn modelId="{02390DF3-8BA3-4F94-A972-9BF37B2D318F}" type="presParOf" srcId="{7D01E28B-F6FE-4843-849E-3A4936A72738}" destId="{EB021FA1-E8A9-4B3C-AAA5-0CBEBB38DCFF}" srcOrd="1" destOrd="0" presId="urn:microsoft.com/office/officeart/2008/layout/LinedList"/>
    <dgm:cxn modelId="{65350FCE-4F92-4193-A0F8-9E0AD5544EE7}" type="presParOf" srcId="{EB021FA1-E8A9-4B3C-AAA5-0CBEBB38DCFF}" destId="{9F223B72-D71F-4712-B335-DFF549544C7F}" srcOrd="0" destOrd="0" presId="urn:microsoft.com/office/officeart/2008/layout/LinedList"/>
    <dgm:cxn modelId="{D85781C3-D5C4-4D62-9178-5553FDF90C6D}" type="presParOf" srcId="{EB021FA1-E8A9-4B3C-AAA5-0CBEBB38DCFF}" destId="{50DA8971-2C03-45E9-A43D-09E6698B6C4B}" srcOrd="1" destOrd="0" presId="urn:microsoft.com/office/officeart/2008/layout/LinedList"/>
    <dgm:cxn modelId="{FBA44DB6-9F0A-4756-917C-FD3506BD3138}" type="presParOf" srcId="{EB021FA1-E8A9-4B3C-AAA5-0CBEBB38DCFF}" destId="{1AEE2C6B-3A24-4A5F-89E1-032EFBA6C03E}" srcOrd="2" destOrd="0" presId="urn:microsoft.com/office/officeart/2008/layout/LinedList"/>
    <dgm:cxn modelId="{BB7235C3-549F-47E0-96B2-4323C8F5884A}" type="presParOf" srcId="{7D01E28B-F6FE-4843-849E-3A4936A72738}" destId="{D31512CB-1866-48F8-8395-8665EF388DB9}" srcOrd="2" destOrd="0" presId="urn:microsoft.com/office/officeart/2008/layout/LinedList"/>
    <dgm:cxn modelId="{A161EAB5-B0BC-41E0-AAA5-69F3ABEDB8DB}" type="presParOf" srcId="{7D01E28B-F6FE-4843-849E-3A4936A72738}" destId="{32E7A505-80EE-4EDC-BC05-4F348F429D0E}" srcOrd="3" destOrd="0" presId="urn:microsoft.com/office/officeart/2008/layout/LinedList"/>
    <dgm:cxn modelId="{D439A1DE-85D3-4AD3-B971-A1994F38196C}" type="presParOf" srcId="{7D01E28B-F6FE-4843-849E-3A4936A72738}" destId="{42705895-90E4-4E2B-B73D-271DCB3E3F08}" srcOrd="4" destOrd="0" presId="urn:microsoft.com/office/officeart/2008/layout/LinedList"/>
    <dgm:cxn modelId="{A8BCF398-CA45-419D-B75C-C64C8414C679}" type="presParOf" srcId="{42705895-90E4-4E2B-B73D-271DCB3E3F08}" destId="{313B96CA-411D-4898-B744-201E4BDC5662}" srcOrd="0" destOrd="0" presId="urn:microsoft.com/office/officeart/2008/layout/LinedList"/>
    <dgm:cxn modelId="{8CD02C61-4039-4DE5-BA33-343A82E42F4A}" type="presParOf" srcId="{42705895-90E4-4E2B-B73D-271DCB3E3F08}" destId="{A6A86A0C-94EF-415B-9FA2-978DD2DF0E0D}" srcOrd="1" destOrd="0" presId="urn:microsoft.com/office/officeart/2008/layout/LinedList"/>
    <dgm:cxn modelId="{0BD4EAC5-2C9E-4480-BD2B-FC559A3AE2C6}" type="presParOf" srcId="{42705895-90E4-4E2B-B73D-271DCB3E3F08}" destId="{9ADE318B-B837-458B-9FEF-7D649052A419}" srcOrd="2" destOrd="0" presId="urn:microsoft.com/office/officeart/2008/layout/LinedList"/>
    <dgm:cxn modelId="{425D24A9-314C-4ABE-839C-3D1D20C9D98D}" type="presParOf" srcId="{7D01E28B-F6FE-4843-849E-3A4936A72738}" destId="{13B022CF-9AB4-4315-92F4-B368A48F7CB8}" srcOrd="5" destOrd="0" presId="urn:microsoft.com/office/officeart/2008/layout/LinedList"/>
    <dgm:cxn modelId="{EF6842D2-EBC4-4E9C-B717-97B156ADEA96}" type="presParOf" srcId="{7D01E28B-F6FE-4843-849E-3A4936A72738}" destId="{1CEC71CD-F11F-48B8-A732-482ECC662798}" srcOrd="6" destOrd="0" presId="urn:microsoft.com/office/officeart/2008/layout/LinedList"/>
    <dgm:cxn modelId="{66DC93C3-6451-41B7-9441-BB0F005020FD}" type="presParOf" srcId="{7D01E28B-F6FE-4843-849E-3A4936A72738}" destId="{C995BB85-A9D8-4D29-8480-A64D02A6EC5F}" srcOrd="7" destOrd="0" presId="urn:microsoft.com/office/officeart/2008/layout/LinedList"/>
    <dgm:cxn modelId="{AD4C24E8-86BE-4355-98A0-09155FAA1292}" type="presParOf" srcId="{C995BB85-A9D8-4D29-8480-A64D02A6EC5F}" destId="{85113167-E7E7-49C3-8A4B-5A23C9913899}" srcOrd="0" destOrd="0" presId="urn:microsoft.com/office/officeart/2008/layout/LinedList"/>
    <dgm:cxn modelId="{99F98722-9CCD-44AF-9FD2-B2591E709B07}" type="presParOf" srcId="{C995BB85-A9D8-4D29-8480-A64D02A6EC5F}" destId="{72B71C24-D54C-4EE5-A796-AC5DD035EF1F}" srcOrd="1" destOrd="0" presId="urn:microsoft.com/office/officeart/2008/layout/LinedList"/>
    <dgm:cxn modelId="{194B534E-94BE-435F-9DEA-AE55D0DCAE22}" type="presParOf" srcId="{C995BB85-A9D8-4D29-8480-A64D02A6EC5F}" destId="{EF0D7A07-1306-4198-A2B4-0163EEA1B5EB}" srcOrd="2" destOrd="0" presId="urn:microsoft.com/office/officeart/2008/layout/LinedList"/>
    <dgm:cxn modelId="{9DFF189F-9CE4-42F7-A2FD-A182A139EB91}" type="presParOf" srcId="{7D01E28B-F6FE-4843-849E-3A4936A72738}" destId="{32F18A00-70C8-4ABA-9AFC-189C1D0115BB}" srcOrd="8" destOrd="0" presId="urn:microsoft.com/office/officeart/2008/layout/LinedList"/>
    <dgm:cxn modelId="{D0B1318D-E9E3-4C86-9745-7706B7242DEB}" type="presParOf" srcId="{7D01E28B-F6FE-4843-849E-3A4936A72738}" destId="{E0EBA572-2279-486E-B993-A7BA002062F5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E9767E-6AEA-42F6-9427-968CD11E3085}">
      <dsp:nvSpPr>
        <dsp:cNvPr id="0" name=""/>
        <dsp:cNvSpPr/>
      </dsp:nvSpPr>
      <dsp:spPr>
        <a:xfrm>
          <a:off x="0" y="1280566"/>
          <a:ext cx="1565611" cy="445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Галузь права</a:t>
          </a:r>
          <a:endParaRPr lang="ru-RU" sz="1300" kern="1200" dirty="0"/>
        </a:p>
      </dsp:txBody>
      <dsp:txXfrm>
        <a:off x="0" y="1280566"/>
        <a:ext cx="1565611" cy="445231"/>
      </dsp:txXfrm>
    </dsp:sp>
    <dsp:sp modelId="{FA60A906-4037-4FAA-A5A3-FC5764128DA2}">
      <dsp:nvSpPr>
        <dsp:cNvPr id="0" name=""/>
        <dsp:cNvSpPr/>
      </dsp:nvSpPr>
      <dsp:spPr>
        <a:xfrm>
          <a:off x="4084" y="1734853"/>
          <a:ext cx="1565611" cy="34525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just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b="0" i="0" kern="1200" noProof="0" dirty="0" smtClean="0"/>
            <a:t>це сукупність норм, спрямована на регулювання певної сфери     однорідних суспільних відносин. </a:t>
          </a:r>
          <a:endParaRPr lang="uk-UA" sz="1300" kern="1200" noProof="0" dirty="0"/>
        </a:p>
      </dsp:txBody>
      <dsp:txXfrm>
        <a:off x="4084" y="1734853"/>
        <a:ext cx="1565611" cy="3452523"/>
      </dsp:txXfrm>
    </dsp:sp>
    <dsp:sp modelId="{5A5047A8-7A8D-43BA-8F61-F196202390F9}">
      <dsp:nvSpPr>
        <dsp:cNvPr id="0" name=""/>
        <dsp:cNvSpPr/>
      </dsp:nvSpPr>
      <dsp:spPr>
        <a:xfrm>
          <a:off x="1776356" y="1280566"/>
          <a:ext cx="1565611" cy="445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Підгалузь права</a:t>
          </a:r>
          <a:endParaRPr lang="ru-RU" sz="1300" kern="1200" dirty="0"/>
        </a:p>
      </dsp:txBody>
      <dsp:txXfrm>
        <a:off x="1776356" y="1280566"/>
        <a:ext cx="1565611" cy="445231"/>
      </dsp:txXfrm>
    </dsp:sp>
    <dsp:sp modelId="{D1AED319-19BA-4BF2-81C5-66896D5C7C29}">
      <dsp:nvSpPr>
        <dsp:cNvPr id="0" name=""/>
        <dsp:cNvSpPr/>
      </dsp:nvSpPr>
      <dsp:spPr>
        <a:xfrm>
          <a:off x="1775244" y="1733921"/>
          <a:ext cx="1565611" cy="34525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це відносно відокремлена група правових норм, що містить загальні, властиві кільком правовим інститутам галузі принципові положення, і регулює певний аспект суспільних відносин усередині галузі.</a:t>
          </a:r>
          <a:endParaRPr lang="ru-RU" sz="1300" kern="1200" dirty="0"/>
        </a:p>
      </dsp:txBody>
      <dsp:txXfrm>
        <a:off x="1775244" y="1733921"/>
        <a:ext cx="1565611" cy="3452523"/>
      </dsp:txXfrm>
    </dsp:sp>
    <dsp:sp modelId="{63D211EB-783C-44CA-AD46-1062C9BFD734}">
      <dsp:nvSpPr>
        <dsp:cNvPr id="0" name=""/>
        <dsp:cNvSpPr/>
      </dsp:nvSpPr>
      <dsp:spPr>
        <a:xfrm>
          <a:off x="3573677" y="1289622"/>
          <a:ext cx="1565611" cy="445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Міжгалузеві інститути</a:t>
          </a:r>
          <a:endParaRPr lang="ru-RU" sz="1300" kern="1200" dirty="0"/>
        </a:p>
      </dsp:txBody>
      <dsp:txXfrm>
        <a:off x="3573677" y="1289622"/>
        <a:ext cx="1565611" cy="445231"/>
      </dsp:txXfrm>
    </dsp:sp>
    <dsp:sp modelId="{F8333502-D769-46C7-B93D-9CB4C3BF934D}">
      <dsp:nvSpPr>
        <dsp:cNvPr id="0" name=""/>
        <dsp:cNvSpPr/>
      </dsp:nvSpPr>
      <dsp:spPr>
        <a:xfrm>
          <a:off x="3573677" y="1734853"/>
          <a:ext cx="1565611" cy="34525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це сукупність правових норм кількох галузей, що регулюють певну сферу суспільних відносин.</a:t>
          </a:r>
          <a:endParaRPr lang="ru-RU" sz="1300" kern="1200" dirty="0"/>
        </a:p>
      </dsp:txBody>
      <dsp:txXfrm>
        <a:off x="3573677" y="1734853"/>
        <a:ext cx="1565611" cy="3452523"/>
      </dsp:txXfrm>
    </dsp:sp>
    <dsp:sp modelId="{F09DB2C5-E38B-40DE-8A96-CE2688BA3F4C}">
      <dsp:nvSpPr>
        <dsp:cNvPr id="0" name=""/>
        <dsp:cNvSpPr/>
      </dsp:nvSpPr>
      <dsp:spPr>
        <a:xfrm>
          <a:off x="5358474" y="1289622"/>
          <a:ext cx="1565611" cy="445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Галузеві інститути</a:t>
          </a:r>
          <a:endParaRPr lang="ru-RU" sz="1300" kern="1200" dirty="0"/>
        </a:p>
      </dsp:txBody>
      <dsp:txXfrm>
        <a:off x="5358474" y="1289622"/>
        <a:ext cx="1565611" cy="445231"/>
      </dsp:txXfrm>
    </dsp:sp>
    <dsp:sp modelId="{C934B676-6D2A-4CC1-9AF2-D1623649BE41}">
      <dsp:nvSpPr>
        <dsp:cNvPr id="0" name=""/>
        <dsp:cNvSpPr/>
      </dsp:nvSpPr>
      <dsp:spPr>
        <a:xfrm>
          <a:off x="5358474" y="1734853"/>
          <a:ext cx="1565611" cy="34525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0" i="0" kern="1200" dirty="0" smtClean="0"/>
            <a:t>Це система відносно відокремлених від інших і пов'язаних між собою правових норм, які регулюють певну групу (вид) однорідних суспільних відносин.</a:t>
          </a:r>
          <a:endParaRPr lang="ru-RU" sz="1300" kern="1200" dirty="0"/>
        </a:p>
      </dsp:txBody>
      <dsp:txXfrm>
        <a:off x="5358474" y="1734853"/>
        <a:ext cx="1565611" cy="3452523"/>
      </dsp:txXfrm>
    </dsp:sp>
    <dsp:sp modelId="{8427724E-8A42-4D19-BAD9-1B3A349F3F3C}">
      <dsp:nvSpPr>
        <dsp:cNvPr id="0" name=""/>
        <dsp:cNvSpPr/>
      </dsp:nvSpPr>
      <dsp:spPr>
        <a:xfrm>
          <a:off x="7143271" y="1289622"/>
          <a:ext cx="1565611" cy="4452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52832" rIns="92456" bIns="52832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kern="1200" dirty="0" smtClean="0"/>
            <a:t>Норма права</a:t>
          </a:r>
          <a:endParaRPr lang="ru-RU" sz="1300" kern="1200" dirty="0"/>
        </a:p>
      </dsp:txBody>
      <dsp:txXfrm>
        <a:off x="7143271" y="1289622"/>
        <a:ext cx="1565611" cy="445231"/>
      </dsp:txXfrm>
    </dsp:sp>
    <dsp:sp modelId="{1578B507-D789-44B2-9B68-63A479DA39E8}">
      <dsp:nvSpPr>
        <dsp:cNvPr id="0" name=""/>
        <dsp:cNvSpPr/>
      </dsp:nvSpPr>
      <dsp:spPr>
        <a:xfrm>
          <a:off x="7143271" y="1734853"/>
          <a:ext cx="1565611" cy="345252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b="0" i="0" kern="1200" noProof="0" dirty="0" smtClean="0"/>
            <a:t>це правило поведінки, санкціоноване державою, елементарна частка права, що відноситься до нього як частина до цілого (чи як одиничне до загального)</a:t>
          </a:r>
          <a:endParaRPr lang="uk-UA" sz="1300" kern="1200" noProof="0" dirty="0"/>
        </a:p>
      </dsp:txBody>
      <dsp:txXfrm>
        <a:off x="7143271" y="1734853"/>
        <a:ext cx="1565611" cy="3452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BC0BB-9561-4809-B7A5-EA39826253CF}">
      <dsp:nvSpPr>
        <dsp:cNvPr id="0" name=""/>
        <dsp:cNvSpPr/>
      </dsp:nvSpPr>
      <dsp:spPr>
        <a:xfrm>
          <a:off x="37978" y="0"/>
          <a:ext cx="4066474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Публічне право</a:t>
          </a:r>
          <a:endParaRPr lang="ru-RU" sz="1700" kern="1200" dirty="0"/>
        </a:p>
      </dsp:txBody>
      <dsp:txXfrm>
        <a:off x="37978" y="0"/>
        <a:ext cx="4066474" cy="489600"/>
      </dsp:txXfrm>
    </dsp:sp>
    <dsp:sp modelId="{9AA667B6-C99E-40E3-B949-D76C5BB8888C}">
      <dsp:nvSpPr>
        <dsp:cNvPr id="0" name=""/>
        <dsp:cNvSpPr/>
      </dsp:nvSpPr>
      <dsp:spPr>
        <a:xfrm>
          <a:off x="3894" y="543699"/>
          <a:ext cx="4135906" cy="51643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регулює відносини між державними органами або між приватними особами і державою; 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забезпечує публічний інтерес — акцентує увагу на заборонах, обов'язках перед державою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 забезпечує одностороннє волевиявлення суб'єктів права; 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припускає лише певну сферу розсуду; 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містить норми загальні й безособові, що мають нормативно-орієнтувальний вплив; 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 характеризується переваженням директивно-обов'язкових норм, розрахованих на ієрархічні відносини суб'єктів і субординацію правових норм і актів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 широко використовує новітні прийоми юридичної техніки.</a:t>
          </a:r>
          <a:endParaRPr lang="uk-UA" sz="1700" kern="1200" noProof="0" dirty="0"/>
        </a:p>
      </dsp:txBody>
      <dsp:txXfrm>
        <a:off x="3894" y="543699"/>
        <a:ext cx="4135906" cy="5164372"/>
      </dsp:txXfrm>
    </dsp:sp>
    <dsp:sp modelId="{9D91AB01-1911-46A6-A2F2-E5FBA389C4C4}">
      <dsp:nvSpPr>
        <dsp:cNvPr id="0" name=""/>
        <dsp:cNvSpPr/>
      </dsp:nvSpPr>
      <dsp:spPr>
        <a:xfrm>
          <a:off x="4695990" y="0"/>
          <a:ext cx="3944969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kern="1200" dirty="0" smtClean="0"/>
            <a:t>Приватне право</a:t>
          </a:r>
          <a:endParaRPr lang="ru-RU" sz="1700" kern="1200" dirty="0"/>
        </a:p>
      </dsp:txBody>
      <dsp:txXfrm>
        <a:off x="4695990" y="0"/>
        <a:ext cx="3944969" cy="489600"/>
      </dsp:txXfrm>
    </dsp:sp>
    <dsp:sp modelId="{A8CE4349-55A3-4DA6-9B98-9E7C0E5959AA}">
      <dsp:nvSpPr>
        <dsp:cNvPr id="0" name=""/>
        <dsp:cNvSpPr/>
      </dsp:nvSpPr>
      <dsp:spPr>
        <a:xfrm>
          <a:off x="4692096" y="543699"/>
          <a:ext cx="3944969" cy="5164372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регулює відносини приватних осіб між собою; 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забезпечує приватний інтерес: акцентує увагу на економічній свободі, вільному самовиявленні й рівності товаровиробників, захисті власників від сваволі держави; 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забезпечує вільне волевиявлення суб'єктів при реалізації своїх прав;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припускає широке використання договірної форми регулювання; 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містить норми, які є зверненими до суб'єктивного права та забезпечують судовий захист; 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характеризується переваженням диспозитивних норм, розрахованих на власній відповідальність за свої обов'язки та дії; </a:t>
          </a:r>
          <a:endParaRPr lang="uk-UA" sz="1700" kern="1200" noProof="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b="0" i="0" kern="1200" noProof="0" dirty="0" smtClean="0"/>
            <a:t>зберігає правила  класичної юридичної техніки.</a:t>
          </a:r>
          <a:endParaRPr lang="uk-UA" sz="1700" kern="1200" noProof="0" dirty="0"/>
        </a:p>
      </dsp:txBody>
      <dsp:txXfrm>
        <a:off x="4692096" y="543699"/>
        <a:ext cx="3944969" cy="5164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F5FEE-C124-42A6-A1E8-9B7F1EB2EE63}">
      <dsp:nvSpPr>
        <dsp:cNvPr id="0" name=""/>
        <dsp:cNvSpPr/>
      </dsp:nvSpPr>
      <dsp:spPr>
        <a:xfrm>
          <a:off x="42" y="155519"/>
          <a:ext cx="4056716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Матер</a:t>
          </a:r>
          <a:r>
            <a:rPr lang="uk-UA" sz="1500" kern="1200" dirty="0" smtClean="0"/>
            <a:t>іальне право</a:t>
          </a:r>
          <a:endParaRPr lang="ru-RU" sz="1500" kern="1200" dirty="0"/>
        </a:p>
      </dsp:txBody>
      <dsp:txXfrm>
        <a:off x="42" y="155519"/>
        <a:ext cx="4056716" cy="432000"/>
      </dsp:txXfrm>
    </dsp:sp>
    <dsp:sp modelId="{FF12E2D3-878D-4754-A6A5-2CF1166CFB59}">
      <dsp:nvSpPr>
        <dsp:cNvPr id="0" name=""/>
        <dsp:cNvSpPr/>
      </dsp:nvSpPr>
      <dsp:spPr>
        <a:xfrm>
          <a:off x="42" y="587519"/>
          <a:ext cx="4056716" cy="46707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норми регулюють фактичні зв'язки, що є змістом процесуального права;</a:t>
          </a:r>
          <a:endParaRPr lang="uk-UA" sz="150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зумовлені матеріальними обставинами суспільного життя;</a:t>
          </a:r>
          <a:endParaRPr lang="uk-UA" sz="1500" b="0" i="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мають на меті забезпечувати права і свободи людини, упорядковувати відносини в суспільстві, встановлювати правопорядок;</a:t>
          </a:r>
          <a:endParaRPr lang="uk-UA" sz="1500" b="0" i="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мають регулятивну, правоохоронну і правозахисну дію;</a:t>
          </a:r>
          <a:endParaRPr lang="uk-UA" sz="1500" b="0" i="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адресуються всім суб'єктам права;</a:t>
          </a:r>
          <a:endParaRPr lang="uk-UA" sz="1500" b="0" i="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скасовуються в офіційному порядку.</a:t>
          </a:r>
          <a:endParaRPr lang="uk-UA" sz="1500" b="0" i="0" kern="1200" noProof="0" dirty="0"/>
        </a:p>
      </dsp:txBody>
      <dsp:txXfrm>
        <a:off x="42" y="587519"/>
        <a:ext cx="4056716" cy="4670789"/>
      </dsp:txXfrm>
    </dsp:sp>
    <dsp:sp modelId="{9A666137-2F1A-4984-9796-64660EC5E183}">
      <dsp:nvSpPr>
        <dsp:cNvPr id="0" name=""/>
        <dsp:cNvSpPr/>
      </dsp:nvSpPr>
      <dsp:spPr>
        <a:xfrm>
          <a:off x="4624699" y="155519"/>
          <a:ext cx="4056716" cy="4320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kern="1200" dirty="0" smtClean="0"/>
            <a:t>Процесуальне право</a:t>
          </a:r>
          <a:endParaRPr lang="ru-RU" sz="1500" kern="1200" dirty="0"/>
        </a:p>
      </dsp:txBody>
      <dsp:txXfrm>
        <a:off x="4624699" y="155519"/>
        <a:ext cx="4056716" cy="432000"/>
      </dsp:txXfrm>
    </dsp:sp>
    <dsp:sp modelId="{F3351669-E81D-4550-A36B-E78546E9A637}">
      <dsp:nvSpPr>
        <dsp:cNvPr id="0" name=""/>
        <dsp:cNvSpPr/>
      </dsp:nvSpPr>
      <dsp:spPr>
        <a:xfrm>
          <a:off x="4624699" y="587519"/>
          <a:ext cx="4056716" cy="467078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 норми регулюють юридичні зв'язки, що виступають формою матеріального права, покликані сприяти розвитку матеріальних норм, забезпечувати їх реалізацію;</a:t>
          </a:r>
          <a:endParaRPr lang="uk-UA" sz="150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 мають на меті забезпечувати право на захист прав, свобод та інтересів людини у поєднанні з правом звертатися за таким захистом до суду, а також закріплювати владні повноваження суду з розгляду юридичних справ;</a:t>
          </a:r>
          <a:endParaRPr lang="uk-UA" sz="1500" b="0" i="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мають процедурний характер (визначають оптимальний порядок здійснення юридичного процесу), тому їх ще називають процедурними;</a:t>
          </a:r>
          <a:endParaRPr lang="uk-UA" sz="1500" b="0" i="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адресуються зазвичай уповноваженим суб'єктам, тобто тим, які наділені владними повноваженнями щодо застосування норм матеріального права (слідчим, суддям, прокурорам та ін.);</a:t>
          </a:r>
          <a:endParaRPr lang="uk-UA" sz="1500" b="0" i="0" kern="1200" noProof="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500" b="0" i="0" kern="1200" noProof="0" dirty="0" smtClean="0"/>
            <a:t>припиняють дію зі скасуванням норм матеріального права</a:t>
          </a:r>
          <a:r>
            <a:rPr lang="ru-RU" sz="1500" b="0" i="0" kern="1200" dirty="0" smtClean="0"/>
            <a:t>.</a:t>
          </a:r>
          <a:endParaRPr lang="ru-RU" sz="1500" b="0" i="0" kern="1200" dirty="0"/>
        </a:p>
      </dsp:txBody>
      <dsp:txXfrm>
        <a:off x="4624699" y="587519"/>
        <a:ext cx="4056716" cy="46707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2C9B3-9CF3-4B3E-AA14-D2D703F9F42E}">
      <dsp:nvSpPr>
        <dsp:cNvPr id="0" name=""/>
        <dsp:cNvSpPr/>
      </dsp:nvSpPr>
      <dsp:spPr>
        <a:xfrm>
          <a:off x="0" y="0"/>
          <a:ext cx="8294956" cy="167640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900" kern="1200" dirty="0" smtClean="0"/>
            <a:t>Інститути права за сферою поширення</a:t>
          </a:r>
          <a:endParaRPr lang="ru-RU" sz="4900" kern="1200" dirty="0"/>
        </a:p>
      </dsp:txBody>
      <dsp:txXfrm>
        <a:off x="0" y="0"/>
        <a:ext cx="8294956" cy="1676400"/>
      </dsp:txXfrm>
    </dsp:sp>
    <dsp:sp modelId="{E045C528-F2DE-411D-84A4-CFF604546B39}">
      <dsp:nvSpPr>
        <dsp:cNvPr id="0" name=""/>
        <dsp:cNvSpPr/>
      </dsp:nvSpPr>
      <dsp:spPr>
        <a:xfrm>
          <a:off x="16092" y="1812429"/>
          <a:ext cx="4147477" cy="35204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галузеві (інститут спадкування);</a:t>
          </a:r>
          <a:endParaRPr lang="ru-RU" sz="3400" kern="1200" dirty="0"/>
        </a:p>
      </dsp:txBody>
      <dsp:txXfrm>
        <a:off x="16092" y="1812429"/>
        <a:ext cx="4147477" cy="3520440"/>
      </dsp:txXfrm>
    </dsp:sp>
    <dsp:sp modelId="{42250083-9440-4F9A-AEB8-2A55E4808696}">
      <dsp:nvSpPr>
        <dsp:cNvPr id="0" name=""/>
        <dsp:cNvSpPr/>
      </dsp:nvSpPr>
      <dsp:spPr>
        <a:xfrm>
          <a:off x="4147478" y="1800196"/>
          <a:ext cx="4147477" cy="36888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міжгалузеві (інститут відповідальності за екологічні правопорушення, інститут приватної власності). </a:t>
          </a:r>
          <a:endParaRPr lang="ru-RU" sz="3400" kern="1200" dirty="0"/>
        </a:p>
      </dsp:txBody>
      <dsp:txXfrm>
        <a:off x="4147478" y="1800196"/>
        <a:ext cx="4147477" cy="3688893"/>
      </dsp:txXfrm>
    </dsp:sp>
    <dsp:sp modelId="{758811B4-4AC6-4DFB-BC19-4A2980D07FFF}">
      <dsp:nvSpPr>
        <dsp:cNvPr id="0" name=""/>
        <dsp:cNvSpPr/>
      </dsp:nvSpPr>
      <dsp:spPr>
        <a:xfrm>
          <a:off x="0" y="5196840"/>
          <a:ext cx="8294956" cy="39116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042D8-793E-4367-9524-829C31691A3E}">
      <dsp:nvSpPr>
        <dsp:cNvPr id="0" name=""/>
        <dsp:cNvSpPr/>
      </dsp:nvSpPr>
      <dsp:spPr>
        <a:xfrm>
          <a:off x="0" y="0"/>
          <a:ext cx="7567803" cy="167987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/>
            <a:t>Інститути права за функціональною роллю:</a:t>
          </a:r>
          <a:endParaRPr lang="ru-RU" sz="4800" kern="1200" dirty="0"/>
        </a:p>
      </dsp:txBody>
      <dsp:txXfrm>
        <a:off x="0" y="0"/>
        <a:ext cx="7567803" cy="1679870"/>
      </dsp:txXfrm>
    </dsp:sp>
    <dsp:sp modelId="{A88CF577-2606-4C77-BDD0-22A4DE7AE182}">
      <dsp:nvSpPr>
        <dsp:cNvPr id="0" name=""/>
        <dsp:cNvSpPr/>
      </dsp:nvSpPr>
      <dsp:spPr>
        <a:xfrm>
          <a:off x="0" y="1679870"/>
          <a:ext cx="3783901" cy="35277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матеріальні (інститут підряду);</a:t>
          </a:r>
          <a:endParaRPr lang="ru-RU" sz="4200" kern="1200" dirty="0"/>
        </a:p>
      </dsp:txBody>
      <dsp:txXfrm>
        <a:off x="0" y="1679870"/>
        <a:ext cx="3783901" cy="3527727"/>
      </dsp:txXfrm>
    </dsp:sp>
    <dsp:sp modelId="{05B4AC37-52C9-4F28-9B24-F268881D2499}">
      <dsp:nvSpPr>
        <dsp:cNvPr id="0" name=""/>
        <dsp:cNvSpPr/>
      </dsp:nvSpPr>
      <dsp:spPr>
        <a:xfrm>
          <a:off x="3783901" y="1679870"/>
          <a:ext cx="3783901" cy="35277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200" kern="1200" dirty="0" smtClean="0"/>
            <a:t>процесуальні (інститут порушення кримінальної справи). </a:t>
          </a:r>
          <a:endParaRPr lang="ru-RU" sz="4200" kern="1200" dirty="0"/>
        </a:p>
      </dsp:txBody>
      <dsp:txXfrm>
        <a:off x="3783901" y="1679870"/>
        <a:ext cx="3783901" cy="3527727"/>
      </dsp:txXfrm>
    </dsp:sp>
    <dsp:sp modelId="{FC101CD2-8EA6-41E1-818A-6CA030AE574C}">
      <dsp:nvSpPr>
        <dsp:cNvPr id="0" name=""/>
        <dsp:cNvSpPr/>
      </dsp:nvSpPr>
      <dsp:spPr>
        <a:xfrm>
          <a:off x="0" y="5207597"/>
          <a:ext cx="7567803" cy="39196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453914-CA55-4438-B3D7-A4942A93B17F}">
      <dsp:nvSpPr>
        <dsp:cNvPr id="0" name=""/>
        <dsp:cNvSpPr/>
      </dsp:nvSpPr>
      <dsp:spPr>
        <a:xfrm>
          <a:off x="-5779472" y="-884761"/>
          <a:ext cx="6882091" cy="6882091"/>
        </a:xfrm>
        <a:prstGeom prst="blockArc">
          <a:avLst>
            <a:gd name="adj1" fmla="val 18900000"/>
            <a:gd name="adj2" fmla="val 2700000"/>
            <a:gd name="adj3" fmla="val 314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738E3C-FB76-4FB8-87DA-F40ED2A34CB8}">
      <dsp:nvSpPr>
        <dsp:cNvPr id="0" name=""/>
        <dsp:cNvSpPr/>
      </dsp:nvSpPr>
      <dsp:spPr>
        <a:xfrm>
          <a:off x="709624" y="365078"/>
          <a:ext cx="7356726" cy="1314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620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altLang="ru-RU" sz="17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принцип </a:t>
          </a:r>
          <a:r>
            <a:rPr kumimoji="0" lang="uk-UA" altLang="ru-RU" sz="1700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пріоритету</a:t>
          </a:r>
          <a:r>
            <a:rPr kumimoji="0" lang="ru-RU" altLang="ru-RU" sz="17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 міжнародного права (міжнародних договорів) над національним - передбачає, що при їх розбіжності застосовуються норми міжнародного права (договору). Цей принцип приймається державами або в законодавчому порядку, або на практиці. </a:t>
          </a:r>
          <a:endParaRPr lang="ru-RU" sz="1700" kern="1200" dirty="0">
            <a:solidFill>
              <a:schemeClr val="bg1"/>
            </a:solidFill>
          </a:endParaRPr>
        </a:p>
      </dsp:txBody>
      <dsp:txXfrm>
        <a:off x="709624" y="365078"/>
        <a:ext cx="7356726" cy="1314870"/>
      </dsp:txXfrm>
    </dsp:sp>
    <dsp:sp modelId="{6210D61F-A500-4BC2-9C1E-548E88C675A9}">
      <dsp:nvSpPr>
        <dsp:cNvPr id="0" name=""/>
        <dsp:cNvSpPr/>
      </dsp:nvSpPr>
      <dsp:spPr>
        <a:xfrm>
          <a:off x="70553" y="383442"/>
          <a:ext cx="1278142" cy="12781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8219E-79DA-4C1C-892E-FE596518011D}">
      <dsp:nvSpPr>
        <dsp:cNvPr id="0" name=""/>
        <dsp:cNvSpPr/>
      </dsp:nvSpPr>
      <dsp:spPr>
        <a:xfrm>
          <a:off x="1151861" y="1795538"/>
          <a:ext cx="6985042" cy="13366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62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altLang="ru-RU" sz="1600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принцип пріоритету національного права над міжнародним - передбачає, що при розбіжності норм міжнародного і національного права застосовуються норми національного права, оскільки міжнародне право розцінюється як поєднання міжнародно-правових норм різних держав. </a:t>
          </a:r>
          <a:endParaRPr lang="uk-UA" sz="1600" kern="1200" noProof="0" dirty="0">
            <a:solidFill>
              <a:schemeClr val="bg1"/>
            </a:solidFill>
          </a:endParaRPr>
        </a:p>
      </dsp:txBody>
      <dsp:txXfrm>
        <a:off x="1151861" y="1795538"/>
        <a:ext cx="6985042" cy="1336640"/>
      </dsp:txXfrm>
    </dsp:sp>
    <dsp:sp modelId="{D26EB251-131D-479C-9383-9090E69FBC65}">
      <dsp:nvSpPr>
        <dsp:cNvPr id="0" name=""/>
        <dsp:cNvSpPr/>
      </dsp:nvSpPr>
      <dsp:spPr>
        <a:xfrm>
          <a:off x="442237" y="1917213"/>
          <a:ext cx="1278142" cy="12781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6D4F2-512C-446A-8188-0CDE358B3AFE}">
      <dsp:nvSpPr>
        <dsp:cNvPr id="0" name=""/>
        <dsp:cNvSpPr/>
      </dsp:nvSpPr>
      <dsp:spPr>
        <a:xfrm>
          <a:off x="709624" y="3400425"/>
          <a:ext cx="7356726" cy="137925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1620" tIns="40640" rIns="40640" bIns="4064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altLang="ru-RU" sz="1600" b="0" i="0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Open Sans"/>
            </a:rPr>
            <a:t>принцип дуалізму - передбачає взаємодію обох систем права (національного і міжнародного), оскільки ґрунтується на визнанні їх наявності.</a:t>
          </a:r>
          <a:endParaRPr lang="uk-UA" sz="1600" kern="1200" noProof="0" dirty="0">
            <a:solidFill>
              <a:schemeClr val="bg1"/>
            </a:solidFill>
          </a:endParaRPr>
        </a:p>
      </dsp:txBody>
      <dsp:txXfrm>
        <a:off x="709624" y="3400425"/>
        <a:ext cx="7356726" cy="1379258"/>
      </dsp:txXfrm>
    </dsp:sp>
    <dsp:sp modelId="{CC60CBFC-78BF-4400-846E-E3559513734B}">
      <dsp:nvSpPr>
        <dsp:cNvPr id="0" name=""/>
        <dsp:cNvSpPr/>
      </dsp:nvSpPr>
      <dsp:spPr>
        <a:xfrm>
          <a:off x="70553" y="3450983"/>
          <a:ext cx="1278142" cy="12781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64F39-5039-4A8F-B817-2872A921A831}">
      <dsp:nvSpPr>
        <dsp:cNvPr id="0" name=""/>
        <dsp:cNvSpPr/>
      </dsp:nvSpPr>
      <dsp:spPr>
        <a:xfrm>
          <a:off x="0" y="0"/>
          <a:ext cx="87129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B5756-A379-4D85-B24B-0B91A8D7DD6B}">
      <dsp:nvSpPr>
        <dsp:cNvPr id="0" name=""/>
        <dsp:cNvSpPr/>
      </dsp:nvSpPr>
      <dsp:spPr>
        <a:xfrm flipH="1">
          <a:off x="0" y="0"/>
          <a:ext cx="387535" cy="474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0" y="0"/>
        <a:ext cx="387535" cy="4746171"/>
      </dsp:txXfrm>
    </dsp:sp>
    <dsp:sp modelId="{50DA8971-2C03-45E9-A43D-09E6698B6C4B}">
      <dsp:nvSpPr>
        <dsp:cNvPr id="0" name=""/>
        <dsp:cNvSpPr/>
      </dsp:nvSpPr>
      <dsp:spPr>
        <a:xfrm>
          <a:off x="518229" y="74158"/>
          <a:ext cx="6839679" cy="1483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>
              <a:solidFill>
                <a:srgbClr val="000000"/>
              </a:solidFill>
              <a:latin typeface="Open Sans"/>
            </a:rPr>
            <a:t>система інкорпорації </a:t>
          </a:r>
          <a:r>
            <a:rPr lang="uk-UA" sz="1700" kern="1200" noProof="0" dirty="0" smtClean="0">
              <a:solidFill>
                <a:srgbClr val="000000"/>
              </a:solidFill>
              <a:latin typeface="Open Sans"/>
            </a:rPr>
            <a:t>(прямий спосіб) - включення в національну систему права правил міжнародного договору в силу акта ратифікації або іншого виду прийняття договору та безпосереднє застосування норм міжнародного права державними органами, насамперед судами, а також посадовими особами та громадянами.</a:t>
          </a:r>
          <a:endParaRPr lang="uk-UA" sz="1700" kern="1200" noProof="0" dirty="0"/>
        </a:p>
      </dsp:txBody>
      <dsp:txXfrm>
        <a:off x="518229" y="74158"/>
        <a:ext cx="6839679" cy="1483178"/>
      </dsp:txXfrm>
    </dsp:sp>
    <dsp:sp modelId="{D31512CB-1866-48F8-8395-8665EF388DB9}">
      <dsp:nvSpPr>
        <dsp:cNvPr id="0" name=""/>
        <dsp:cNvSpPr/>
      </dsp:nvSpPr>
      <dsp:spPr>
        <a:xfrm>
          <a:off x="387535" y="1557337"/>
          <a:ext cx="69703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86A0C-94EF-415B-9FA2-978DD2DF0E0D}">
      <dsp:nvSpPr>
        <dsp:cNvPr id="0" name=""/>
        <dsp:cNvSpPr/>
      </dsp:nvSpPr>
      <dsp:spPr>
        <a:xfrm>
          <a:off x="518229" y="1631496"/>
          <a:ext cx="6839679" cy="1483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>
              <a:solidFill>
                <a:srgbClr val="000000"/>
              </a:solidFill>
              <a:latin typeface="Open Sans"/>
            </a:rPr>
            <a:t>система трансформації </a:t>
          </a:r>
          <a:r>
            <a:rPr lang="uk-UA" sz="1700" kern="1200" noProof="0" dirty="0" smtClean="0">
              <a:solidFill>
                <a:srgbClr val="000000"/>
              </a:solidFill>
              <a:latin typeface="Open Sans"/>
            </a:rPr>
            <a:t>(опосередкований спосіб) - спосіб вираження згоди держави на обов'язковість для неї міжнародного договору, коли на його основі видається національний (внутрішньодержавний) нормативний акт, який більш-менш відтворює зміст договору. </a:t>
          </a:r>
          <a:endParaRPr lang="uk-UA" sz="1700" kern="1200" noProof="0" dirty="0"/>
        </a:p>
      </dsp:txBody>
      <dsp:txXfrm>
        <a:off x="518229" y="1631496"/>
        <a:ext cx="6839679" cy="1483178"/>
      </dsp:txXfrm>
    </dsp:sp>
    <dsp:sp modelId="{13B022CF-9AB4-4315-92F4-B368A48F7CB8}">
      <dsp:nvSpPr>
        <dsp:cNvPr id="0" name=""/>
        <dsp:cNvSpPr/>
      </dsp:nvSpPr>
      <dsp:spPr>
        <a:xfrm>
          <a:off x="387535" y="3114674"/>
          <a:ext cx="69703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71C24-D54C-4EE5-A796-AC5DD035EF1F}">
      <dsp:nvSpPr>
        <dsp:cNvPr id="0" name=""/>
        <dsp:cNvSpPr/>
      </dsp:nvSpPr>
      <dsp:spPr>
        <a:xfrm>
          <a:off x="518229" y="3188833"/>
          <a:ext cx="6839679" cy="14831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noProof="0" dirty="0" smtClean="0">
              <a:solidFill>
                <a:srgbClr val="000000"/>
              </a:solidFill>
              <a:latin typeface="Open Sans"/>
            </a:rPr>
            <a:t>змішана система </a:t>
          </a:r>
          <a:r>
            <a:rPr lang="uk-UA" sz="1700" kern="1200" noProof="0" dirty="0" smtClean="0">
              <a:solidFill>
                <a:srgbClr val="000000"/>
              </a:solidFill>
              <a:latin typeface="Open Sans"/>
            </a:rPr>
            <a:t>- поєднує і систему трансформації, і систему інкорпорації.</a:t>
          </a:r>
          <a:endParaRPr lang="uk-UA" sz="1700" kern="1200" noProof="0" dirty="0"/>
        </a:p>
      </dsp:txBody>
      <dsp:txXfrm>
        <a:off x="518229" y="3188833"/>
        <a:ext cx="6839679" cy="1483178"/>
      </dsp:txXfrm>
    </dsp:sp>
    <dsp:sp modelId="{32F18A00-70C8-4ABA-9AFC-189C1D0115BB}">
      <dsp:nvSpPr>
        <dsp:cNvPr id="0" name=""/>
        <dsp:cNvSpPr/>
      </dsp:nvSpPr>
      <dsp:spPr>
        <a:xfrm>
          <a:off x="387535" y="4672012"/>
          <a:ext cx="69703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A75D24-B3F4-445D-B953-58D9F21A4B43}" type="datetimeFigureOut">
              <a:rPr lang="uk-UA" smtClean="0"/>
              <a:t>17.11.2020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C09DD-AE8F-4957-A772-C882276222A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545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C09DD-AE8F-4957-A772-C882276222A9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778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C09DD-AE8F-4957-A772-C882276222A9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94558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C09DD-AE8F-4957-A772-C882276222A9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991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C09DD-AE8F-4957-A772-C882276222A9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9866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кут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кут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кут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кут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кут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Округлений прямокут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Округлений прямокут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кут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кут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кут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кут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9" name="Пі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uk-UA" smtClean="0"/>
              <a:t>Зразок підзаголовка</a:t>
            </a:r>
            <a:endParaRPr kumimoji="0" lang="en-US"/>
          </a:p>
        </p:txBody>
      </p:sp>
      <p:sp>
        <p:nvSpPr>
          <p:cNvPr id="28" name="Місце для дати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17" name="Місце для нижнього колонтитула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29" name="Місце для номера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вмісту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26" name="Місце для дати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27" name="Місце для номера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  <p:sp>
        <p:nvSpPr>
          <p:cNvPr id="28" name="Місце для нижнього колонтитула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uk-UA" smtClean="0"/>
              <a:t>Зразок тексту</a:t>
            </a:r>
          </a:p>
          <a:p>
            <a:pPr lvl="1" eaLnBrk="1" latinLnBrk="0" hangingPunct="1"/>
            <a:r>
              <a:rPr lang="uk-UA" smtClean="0"/>
              <a:t>Другий рівень</a:t>
            </a:r>
          </a:p>
          <a:p>
            <a:pPr lvl="2" eaLnBrk="1" latinLnBrk="0" hangingPunct="1"/>
            <a:r>
              <a:rPr lang="uk-UA" smtClean="0"/>
              <a:t>Третій рівень</a:t>
            </a:r>
          </a:p>
          <a:p>
            <a:pPr lvl="3" eaLnBrk="1" latinLnBrk="0" hangingPunct="1"/>
            <a:r>
              <a:rPr lang="uk-UA" smtClean="0"/>
              <a:t>Четвертий рівень</a:t>
            </a:r>
          </a:p>
          <a:p>
            <a:pPr lvl="4" eaLnBrk="1" latinLnBrk="0" hangingPunct="1"/>
            <a:r>
              <a:rPr lang="uk-UA" smtClean="0"/>
              <a:t>П'ятий рівень</a:t>
            </a:r>
            <a:endParaRPr kumimoji="0"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uk-UA" dirty="0" smtClean="0"/>
              <a:t>Клацніть піктограму, щоб додати зображення</a:t>
            </a:r>
            <a:endParaRPr kumimoji="0" lang="en-US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кут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кут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кут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кут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кут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Округлений прямокут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Округлений прямокут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кут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кут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кут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кут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кут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кут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Місце для заголовка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uk-UA" smtClean="0"/>
              <a:t>Зразок заголовка</a:t>
            </a:r>
            <a:endParaRPr kumimoji="0" lang="en-US"/>
          </a:p>
        </p:txBody>
      </p:sp>
      <p:sp>
        <p:nvSpPr>
          <p:cNvPr id="13" name="Місце для тексту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uk-UA" smtClean="0"/>
              <a:t>Зразок тексту</a:t>
            </a:r>
          </a:p>
          <a:p>
            <a:pPr lvl="1" eaLnBrk="1" latinLnBrk="0" hangingPunct="1"/>
            <a:r>
              <a:rPr kumimoji="0" lang="uk-UA" smtClean="0"/>
              <a:t>Другий рівень</a:t>
            </a:r>
          </a:p>
          <a:p>
            <a:pPr lvl="2" eaLnBrk="1" latinLnBrk="0" hangingPunct="1"/>
            <a:r>
              <a:rPr kumimoji="0" lang="uk-UA" smtClean="0"/>
              <a:t>Третій рівень</a:t>
            </a:r>
          </a:p>
          <a:p>
            <a:pPr lvl="3" eaLnBrk="1" latinLnBrk="0" hangingPunct="1"/>
            <a:r>
              <a:rPr kumimoji="0" lang="uk-UA" smtClean="0"/>
              <a:t>Четвертий рівень</a:t>
            </a:r>
          </a:p>
          <a:p>
            <a:pPr lvl="4" eaLnBrk="1" latinLnBrk="0" hangingPunct="1"/>
            <a:r>
              <a:rPr kumimoji="0" lang="uk-UA" smtClean="0"/>
              <a:t>П'ятий рівень</a:t>
            </a:r>
            <a:endParaRPr kumimoji="0" lang="en-US"/>
          </a:p>
        </p:txBody>
      </p:sp>
      <p:sp>
        <p:nvSpPr>
          <p:cNvPr id="14" name="Місце для дати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17.11.2020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23" name="Місце для номера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1" y="1088740"/>
            <a:ext cx="6253309" cy="1080122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«Система права»</a:t>
            </a:r>
            <a:endParaRPr lang="uk-UA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24" y="1628801"/>
            <a:ext cx="4536504" cy="52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1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9464910"/>
              </p:ext>
            </p:extLst>
          </p:nvPr>
        </p:nvGraphicFramePr>
        <p:xfrm>
          <a:off x="251520" y="381000"/>
          <a:ext cx="8712967" cy="647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195736" y="639465"/>
            <a:ext cx="4910319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Система права</a:t>
            </a:r>
            <a:endParaRPr lang="ru-RU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5807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4520073" cy="547301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/>
              <a:t> </a:t>
            </a:r>
            <a:r>
              <a:rPr lang="ru-RU" sz="2400" dirty="0" smtClean="0"/>
              <a:t>	</a:t>
            </a:r>
            <a:r>
              <a:rPr lang="uk-UA" sz="2400" b="0" dirty="0" smtClean="0"/>
              <a:t>Норми різних галузей права утворюють так звані вторинні угруповання системи права — </a:t>
            </a:r>
            <a:r>
              <a:rPr lang="uk-UA" sz="2400" dirty="0" smtClean="0"/>
              <a:t>комплексні інститути </a:t>
            </a:r>
            <a:r>
              <a:rPr lang="uk-UA" sz="2400" b="0" dirty="0" smtClean="0"/>
              <a:t>(які належать  одразу до кількох правових галузей) та </a:t>
            </a:r>
            <a:r>
              <a:rPr lang="uk-UA" sz="2400" dirty="0" smtClean="0"/>
              <a:t>міжгалузеві комплекси . </a:t>
            </a:r>
            <a:r>
              <a:rPr lang="uk-UA" sz="2400" b="0" dirty="0" smtClean="0"/>
              <a:t/>
            </a:r>
            <a:br>
              <a:rPr lang="uk-UA" sz="2400" b="0" dirty="0" smtClean="0"/>
            </a:br>
            <a:r>
              <a:rPr lang="uk-UA" sz="2400" b="0" dirty="0" smtClean="0"/>
              <a:t>	До </a:t>
            </a:r>
            <a:r>
              <a:rPr lang="uk-UA" sz="2400" dirty="0" smtClean="0"/>
              <a:t>міжгалузевих комплексів </a:t>
            </a:r>
            <a:r>
              <a:rPr lang="uk-UA" sz="2400" b="0" dirty="0" smtClean="0"/>
              <a:t>належить господарське право, яке об’єднує норми цивільного, адміністративного та фінансового права.</a:t>
            </a:r>
            <a:endParaRPr lang="uk-UA" sz="2400" b="0" dirty="0"/>
          </a:p>
        </p:txBody>
      </p:sp>
      <p:pic>
        <p:nvPicPr>
          <p:cNvPr id="3074" name="Picture 2" descr="http://androidp1.ru/wp-content/uploads/2014/10/court-shutterstock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6" r="15565"/>
          <a:stretch/>
        </p:blipFill>
        <p:spPr bwMode="auto">
          <a:xfrm>
            <a:off x="4860032" y="720272"/>
            <a:ext cx="4032448" cy="541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5248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36601"/>
            <a:ext cx="7704857" cy="3844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03986" y="4941168"/>
            <a:ext cx="8040081" cy="91440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Публічне і приватне право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670201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sz="4400" dirty="0" smtClean="0">
                <a:latin typeface="Times New Roman" pitchFamily="18" charset="0"/>
                <a:cs typeface="Times New Roman" pitchFamily="18" charset="0"/>
              </a:rPr>
              <a:t>2. Публічне і приватне право</a:t>
            </a:r>
            <a:endParaRPr lang="uk-UA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1124744"/>
            <a:ext cx="8784976" cy="5544616"/>
          </a:xfrm>
        </p:spPr>
        <p:txBody>
          <a:bodyPr numCol="2">
            <a:normAutofit/>
          </a:bodyPr>
          <a:lstStyle/>
          <a:p>
            <a:pPr marL="109728" indent="0">
              <a:buNone/>
            </a:pPr>
            <a:r>
              <a:rPr lang="uk-UA" sz="2600" b="1" dirty="0"/>
              <a:t>Публічне право </a:t>
            </a:r>
            <a:r>
              <a:rPr lang="uk-UA" sz="2600" i="1" dirty="0"/>
              <a:t>- це така підсистема права, що містить норми, предметом регулювання яких є відносини, пов’язані зі здійсненням функцій влади у сфері реалізації інтересів держави та місцевого самоврядування за допомогою імперативного методу регулювання.</a:t>
            </a:r>
          </a:p>
          <a:p>
            <a:pPr marL="109728" indent="0">
              <a:buNone/>
            </a:pPr>
            <a:endParaRPr lang="uk-UA" sz="2600" dirty="0" smtClean="0"/>
          </a:p>
          <a:p>
            <a:pPr marL="109728" indent="0">
              <a:buNone/>
            </a:pPr>
            <a:r>
              <a:rPr lang="uk-UA" sz="2600" b="1" dirty="0" smtClean="0"/>
              <a:t>Приватне </a:t>
            </a:r>
            <a:r>
              <a:rPr lang="uk-UA" sz="2600" b="1" dirty="0"/>
              <a:t>право</a:t>
            </a:r>
            <a:r>
              <a:rPr lang="uk-UA" sz="2600" b="1" i="1" dirty="0"/>
              <a:t> </a:t>
            </a:r>
            <a:r>
              <a:rPr lang="uk-UA" sz="2600" i="1" dirty="0"/>
              <a:t>- це така підсистема права, яка складається з норм, предметом регулювання яких є відносини у сфері здійснення приватних інтересів юридично рівних суб’єктів, що не пов’язані зі здійсненням функцій публічної влади, за допомогою диспозитивного методу регулювання</a:t>
            </a:r>
            <a:endParaRPr lang="uk-UA" sz="2600" b="1" i="1" dirty="0" smtClean="0"/>
          </a:p>
        </p:txBody>
      </p:sp>
    </p:spTree>
    <p:extLst>
      <p:ext uri="{BB962C8B-B14F-4D97-AF65-F5344CB8AC3E}">
        <p14:creationId xmlns:p14="http://schemas.microsoft.com/office/powerpoint/2010/main" val="261889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24936" cy="447040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/>
              <a:t>Порівняльний аналіз публічного та приватного права</a:t>
            </a:r>
            <a:endParaRPr lang="ru-RU" sz="28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334861"/>
              </p:ext>
            </p:extLst>
          </p:nvPr>
        </p:nvGraphicFramePr>
        <p:xfrm>
          <a:off x="251520" y="1052736"/>
          <a:ext cx="8640960" cy="5762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2487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620688"/>
            <a:ext cx="4104456" cy="585216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uk-UA" dirty="0" smtClean="0"/>
              <a:t>До галузей </a:t>
            </a:r>
            <a:r>
              <a:rPr lang="uk-UA" b="1" dirty="0" smtClean="0"/>
              <a:t>публічного права </a:t>
            </a:r>
            <a:r>
              <a:rPr lang="uk-UA" dirty="0" smtClean="0"/>
              <a:t>перш відносять наступні:</a:t>
            </a:r>
          </a:p>
          <a:p>
            <a:r>
              <a:rPr lang="uk-UA" dirty="0" smtClean="0"/>
              <a:t>конституційне право,</a:t>
            </a:r>
          </a:p>
          <a:p>
            <a:r>
              <a:rPr lang="uk-UA" dirty="0" smtClean="0"/>
              <a:t>кримінальне право,</a:t>
            </a:r>
          </a:p>
          <a:p>
            <a:r>
              <a:rPr lang="uk-UA" dirty="0" smtClean="0"/>
              <a:t>фінансове право,</a:t>
            </a:r>
          </a:p>
          <a:p>
            <a:r>
              <a:rPr lang="uk-UA" dirty="0" smtClean="0"/>
              <a:t>екологічне право,</a:t>
            </a:r>
          </a:p>
          <a:p>
            <a:r>
              <a:rPr lang="uk-UA" dirty="0" smtClean="0"/>
              <a:t>адміністративне право,</a:t>
            </a:r>
          </a:p>
          <a:p>
            <a:r>
              <a:rPr lang="uk-UA" dirty="0" smtClean="0"/>
              <a:t>бюджетне право,</a:t>
            </a:r>
          </a:p>
          <a:p>
            <a:r>
              <a:rPr lang="uk-UA" dirty="0" smtClean="0"/>
              <a:t>митне право,</a:t>
            </a:r>
          </a:p>
          <a:p>
            <a:r>
              <a:rPr lang="uk-UA" dirty="0" smtClean="0"/>
              <a:t>податкове право,</a:t>
            </a:r>
          </a:p>
          <a:p>
            <a:r>
              <a:rPr lang="uk-UA" dirty="0" smtClean="0"/>
              <a:t>земельне право.</a:t>
            </a:r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3112765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97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836712"/>
            <a:ext cx="5050904" cy="573782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uk-UA" b="1" dirty="0"/>
              <a:t>До приватного права </a:t>
            </a:r>
            <a:r>
              <a:rPr lang="uk-UA" dirty="0"/>
              <a:t>належать, насамперед, норми цивільного права.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uk-UA" dirty="0" smtClean="0"/>
              <a:t>	Юридичний </a:t>
            </a:r>
            <a:r>
              <a:rPr lang="uk-UA" dirty="0"/>
              <a:t>пріоритет (на відміну від норм публічного права) у питаннях реалізації приватних інтересів та </a:t>
            </a:r>
            <a:r>
              <a:rPr lang="uk-UA" b="1" dirty="0"/>
              <a:t>ініціатива</a:t>
            </a:r>
            <a:r>
              <a:rPr lang="uk-UA" dirty="0"/>
              <a:t> залежить від волі приватних осіб, громадян, їх об'єднань, недержавних суб'єктів господарювання, а регулювання відбувається на засадах </a:t>
            </a:r>
            <a:r>
              <a:rPr lang="uk-UA" b="1" dirty="0"/>
              <a:t>координації,</a:t>
            </a:r>
            <a:r>
              <a:rPr lang="uk-UA" dirty="0"/>
              <a:t> за принципами юридичної </a:t>
            </a:r>
            <a:r>
              <a:rPr lang="uk-UA" b="1" dirty="0"/>
              <a:t>рівності, автономії </a:t>
            </a:r>
            <a:r>
              <a:rPr lang="uk-UA" dirty="0"/>
              <a:t>таких суб'єктів.</a:t>
            </a:r>
          </a:p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331236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0532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5616624"/>
          </a:xfrm>
        </p:spPr>
        <p:txBody>
          <a:bodyPr numCol="1">
            <a:normAutofit/>
          </a:bodyPr>
          <a:lstStyle/>
          <a:p>
            <a:pPr marL="109728" indent="0">
              <a:buNone/>
            </a:pPr>
            <a:endParaRPr lang="uk-UA" dirty="0"/>
          </a:p>
          <a:p>
            <a:pPr marL="109728" indent="0">
              <a:buNone/>
            </a:pPr>
            <a:endParaRPr lang="uk-UA" dirty="0"/>
          </a:p>
          <a:p>
            <a:pPr marL="109728" indent="0">
              <a:buNone/>
            </a:pPr>
            <a:endParaRPr lang="uk-UA" dirty="0"/>
          </a:p>
        </p:txBody>
      </p:sp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342552"/>
              </p:ext>
            </p:extLst>
          </p:nvPr>
        </p:nvGraphicFramePr>
        <p:xfrm>
          <a:off x="-1" y="-1"/>
          <a:ext cx="9144000" cy="6875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771641"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/>
                        <a:t>Критерії поділу</a:t>
                      </a:r>
                      <a:endParaRPr lang="uk-UA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smtClean="0"/>
                        <a:t>Публічне</a:t>
                      </a:r>
                      <a:r>
                        <a:rPr lang="uk-UA" baseline="0" noProof="0" smtClean="0"/>
                        <a:t> право</a:t>
                      </a:r>
                      <a:endParaRPr lang="uk-UA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smtClean="0"/>
                        <a:t>Приватне право</a:t>
                      </a:r>
                      <a:endParaRPr lang="uk-UA" noProof="0"/>
                    </a:p>
                  </a:txBody>
                  <a:tcPr/>
                </a:tc>
              </a:tr>
              <a:tr h="771641">
                <a:tc>
                  <a:txBody>
                    <a:bodyPr/>
                    <a:lstStyle/>
                    <a:p>
                      <a:pPr algn="ctr"/>
                      <a:r>
                        <a:rPr lang="uk-UA" sz="2400" noProof="0" smtClean="0">
                          <a:latin typeface="Times New Roman" pitchFamily="18" charset="0"/>
                          <a:cs typeface="Times New Roman" pitchFamily="18" charset="0"/>
                        </a:rPr>
                        <a:t>Предмет</a:t>
                      </a:r>
                      <a:endParaRPr lang="uk-UA" sz="2400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noProof="0" smtClean="0">
                          <a:latin typeface="Times New Roman" pitchFamily="18" charset="0"/>
                          <a:cs typeface="Times New Roman" pitchFamily="18" charset="0"/>
                        </a:rPr>
                        <a:t>Сфера публічних відносин</a:t>
                      </a:r>
                      <a:endParaRPr lang="uk-UA" sz="2000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smtClean="0"/>
                        <a:t>Сфера приватних відносин</a:t>
                      </a:r>
                      <a:endParaRPr lang="uk-UA" noProof="0"/>
                    </a:p>
                  </a:txBody>
                  <a:tcPr/>
                </a:tc>
              </a:tr>
              <a:tr h="849665">
                <a:tc>
                  <a:txBody>
                    <a:bodyPr/>
                    <a:lstStyle/>
                    <a:p>
                      <a:pPr algn="ctr"/>
                      <a:r>
                        <a:rPr lang="uk-UA" sz="2400" noProof="0" smtClean="0">
                          <a:latin typeface="Times New Roman" pitchFamily="18" charset="0"/>
                          <a:cs typeface="Times New Roman" pitchFamily="18" charset="0"/>
                        </a:rPr>
                        <a:t>Основний метод регулювання</a:t>
                      </a:r>
                      <a:endParaRPr lang="uk-UA" sz="2400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noProof="0" smtClean="0"/>
                        <a:t>Імперативний</a:t>
                      </a:r>
                      <a:endParaRPr lang="uk-UA" sz="18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smtClean="0"/>
                        <a:t>Диспозитивний</a:t>
                      </a:r>
                      <a:endParaRPr lang="uk-UA" noProof="0"/>
                    </a:p>
                  </a:txBody>
                  <a:tcPr/>
                </a:tc>
              </a:tr>
              <a:tr h="771641">
                <a:tc>
                  <a:txBody>
                    <a:bodyPr/>
                    <a:lstStyle/>
                    <a:p>
                      <a:pPr algn="ctr"/>
                      <a:r>
                        <a:rPr lang="uk-UA" sz="2400" noProof="0" smtClean="0">
                          <a:latin typeface="Times New Roman" pitchFamily="18" charset="0"/>
                          <a:cs typeface="Times New Roman" pitchFamily="18" charset="0"/>
                        </a:rPr>
                        <a:t>Інтерес</a:t>
                      </a:r>
                      <a:endParaRPr lang="uk-UA" sz="2400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noProof="0" smtClean="0"/>
                        <a:t>Публічний</a:t>
                      </a:r>
                      <a:endParaRPr lang="uk-UA" sz="18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smtClean="0"/>
                        <a:t>Приватний</a:t>
                      </a:r>
                      <a:endParaRPr lang="uk-UA" noProof="0"/>
                    </a:p>
                  </a:txBody>
                  <a:tcPr/>
                </a:tc>
              </a:tr>
              <a:tr h="1135924">
                <a:tc>
                  <a:txBody>
                    <a:bodyPr/>
                    <a:lstStyle/>
                    <a:p>
                      <a:pPr algn="ctr"/>
                      <a:r>
                        <a:rPr lang="uk-UA" sz="2400" noProof="0" smtClean="0">
                          <a:latin typeface="Times New Roman" pitchFamily="18" charset="0"/>
                          <a:cs typeface="Times New Roman" pitchFamily="18" charset="0"/>
                        </a:rPr>
                        <a:t>Суб’єкти</a:t>
                      </a:r>
                      <a:endParaRPr lang="uk-UA" sz="2400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noProof="0" smtClean="0"/>
                        <a:t>Держава, державні органи, посадові особи, місцеве самоврядування</a:t>
                      </a:r>
                    </a:p>
                    <a:p>
                      <a:pPr algn="ctr"/>
                      <a:endParaRPr lang="uk-UA" sz="18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smtClean="0"/>
                        <a:t>Фізичні та юридичні особи</a:t>
                      </a:r>
                      <a:endParaRPr lang="uk-UA" noProof="0"/>
                    </a:p>
                  </a:txBody>
                  <a:tcPr/>
                </a:tc>
              </a:tr>
              <a:tr h="849665">
                <a:tc>
                  <a:txBody>
                    <a:bodyPr/>
                    <a:lstStyle/>
                    <a:p>
                      <a:pPr algn="ctr"/>
                      <a:r>
                        <a:rPr lang="uk-UA" sz="2400" noProof="0" smtClean="0">
                          <a:latin typeface="Times New Roman" pitchFamily="18" charset="0"/>
                          <a:cs typeface="Times New Roman" pitchFamily="18" charset="0"/>
                        </a:rPr>
                        <a:t>Характер відносин між суб’єктами</a:t>
                      </a:r>
                      <a:endParaRPr lang="uk-UA" sz="2400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noProof="0" dirty="0" smtClean="0"/>
                        <a:t>Юридична</a:t>
                      </a:r>
                      <a:r>
                        <a:rPr lang="uk-UA" sz="1800" baseline="0" noProof="0" dirty="0" smtClean="0"/>
                        <a:t> підпорядкованість</a:t>
                      </a:r>
                      <a:endParaRPr lang="uk-UA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smtClean="0"/>
                        <a:t>Рівність (юридична непідпорядкованість)</a:t>
                      </a:r>
                      <a:endParaRPr lang="uk-UA" noProof="0"/>
                    </a:p>
                  </a:txBody>
                  <a:tcPr/>
                </a:tc>
              </a:tr>
              <a:tr h="849665">
                <a:tc>
                  <a:txBody>
                    <a:bodyPr/>
                    <a:lstStyle/>
                    <a:p>
                      <a:pPr algn="ctr"/>
                      <a:r>
                        <a:rPr lang="uk-UA" sz="2400" noProof="0" smtClean="0">
                          <a:latin typeface="Times New Roman" pitchFamily="18" charset="0"/>
                          <a:cs typeface="Times New Roman" pitchFamily="18" charset="0"/>
                        </a:rPr>
                        <a:t>Вид правового регулювання</a:t>
                      </a:r>
                      <a:endParaRPr lang="uk-UA" sz="2400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noProof="0" dirty="0" smtClean="0"/>
                        <a:t>Централізоване</a:t>
                      </a:r>
                      <a:endParaRPr lang="uk-UA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/>
                        <a:t>Децентралізоване</a:t>
                      </a:r>
                      <a:endParaRPr lang="uk-UA" noProof="0" dirty="0"/>
                    </a:p>
                  </a:txBody>
                  <a:tcPr/>
                </a:tc>
              </a:tr>
              <a:tr h="786409">
                <a:tc>
                  <a:txBody>
                    <a:bodyPr/>
                    <a:lstStyle/>
                    <a:p>
                      <a:pPr algn="ctr"/>
                      <a:r>
                        <a:rPr lang="uk-UA" sz="2400" noProof="0" smtClean="0">
                          <a:latin typeface="Times New Roman" pitchFamily="18" charset="0"/>
                          <a:cs typeface="Times New Roman" pitchFamily="18" charset="0"/>
                        </a:rPr>
                        <a:t>Тип правового регулювання</a:t>
                      </a:r>
                      <a:endParaRPr lang="uk-UA" sz="2400" noProof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noProof="0" dirty="0" smtClean="0"/>
                        <a:t>Спеціально-дозволений</a:t>
                      </a:r>
                      <a:endParaRPr lang="uk-UA" sz="18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noProof="0" dirty="0" smtClean="0"/>
                        <a:t>Загально-дозволений</a:t>
                      </a:r>
                      <a:endParaRPr lang="uk-UA" noProof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237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280921" cy="4839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59657" y="5558971"/>
            <a:ext cx="8984343" cy="899885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Матеріальне і процесуальне право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21241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648072"/>
          </a:xfrm>
        </p:spPr>
        <p:txBody>
          <a:bodyPr>
            <a:no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3.Матеріальне і процесуальне право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23528" y="1340768"/>
            <a:ext cx="8229600" cy="273630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dirty="0" smtClean="0"/>
              <a:t>	</a:t>
            </a:r>
            <a:r>
              <a:rPr lang="uk-UA" dirty="0" smtClean="0"/>
              <a:t>Норми </a:t>
            </a:r>
            <a:r>
              <a:rPr lang="uk-UA" b="1" i="1" dirty="0" smtClean="0"/>
              <a:t>матеріального права </a:t>
            </a:r>
            <a:r>
              <a:rPr lang="uk-UA" dirty="0" smtClean="0"/>
              <a:t>визначають певну модель поведінки шляхом встановлення прав та обов'язків суб'єктів права, закріплюють правове становище майна та осіб і т.д. Вони можуть реалізовуватися лише за додержанням певних процедур.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034" y="4149080"/>
            <a:ext cx="4953000" cy="2435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5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04664"/>
            <a:ext cx="7776864" cy="1008112"/>
          </a:xfrm>
        </p:spPr>
        <p:txBody>
          <a:bodyPr>
            <a:noAutofit/>
          </a:bodyPr>
          <a:lstStyle/>
          <a:p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План</a:t>
            </a:r>
            <a:endParaRPr lang="uk-UA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577720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1) Система права: поняття і структура системи      права</a:t>
            </a:r>
          </a:p>
          <a:p>
            <a:pPr marL="109728" indent="0" algn="just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2) Публічне і приватне право</a:t>
            </a:r>
          </a:p>
          <a:p>
            <a:pPr marL="109728" indent="0" algn="just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3) Матеріальне і процесуальне право</a:t>
            </a:r>
          </a:p>
          <a:p>
            <a:pPr marL="109728" indent="0" algn="just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4) Галузі та інститути права</a:t>
            </a:r>
          </a:p>
          <a:p>
            <a:pPr marL="109728" indent="0" algn="just">
              <a:buNone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5) Міжнародне і національне право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653136"/>
            <a:ext cx="353871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78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65816"/>
          </a:xfrm>
        </p:spPr>
        <p:txBody>
          <a:bodyPr/>
          <a:lstStyle/>
          <a:p>
            <a:pPr marL="109728" indent="0">
              <a:buNone/>
            </a:pPr>
            <a:r>
              <a:rPr lang="uk-UA" b="1" u="sng" dirty="0" smtClean="0"/>
              <a:t>Предметом матеріального права </a:t>
            </a:r>
            <a:r>
              <a:rPr lang="uk-UA" dirty="0" smtClean="0"/>
              <a:t>є реальні відносини, що склалися між людьми, організовані ними і потребують організації відносин за допомогою права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52936"/>
            <a:ext cx="5544193" cy="297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324036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dirty="0" smtClean="0"/>
              <a:t>	Норми </a:t>
            </a:r>
            <a:r>
              <a:rPr lang="uk-UA" b="1" i="1" dirty="0"/>
              <a:t>процесуального права </a:t>
            </a:r>
            <a:r>
              <a:rPr lang="uk-UA" dirty="0"/>
              <a:t>сприяють реалізації норм матеріального права шляхом перевірки і фіксації юридичних фактів, усунення усіляких сумнівів й уточнення їхнього змісту та обсягу, вирішення спорів, конфліктів, розслідування і </a:t>
            </a:r>
            <a:r>
              <a:rPr lang="uk-UA" dirty="0" smtClean="0"/>
              <a:t>судового розгляду злочинів.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789039"/>
            <a:ext cx="5089748" cy="280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051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3933056"/>
            <a:ext cx="8229600" cy="2160240"/>
          </a:xfrm>
        </p:spPr>
        <p:txBody>
          <a:bodyPr/>
          <a:lstStyle/>
          <a:p>
            <a:pPr marL="109728" indent="0">
              <a:buNone/>
            </a:pPr>
            <a:r>
              <a:rPr lang="uk-UA" b="1" u="sng" dirty="0" smtClean="0"/>
              <a:t>Предметом регулювання норм процесуального права</a:t>
            </a:r>
            <a:r>
              <a:rPr lang="uk-UA" b="1" dirty="0" smtClean="0"/>
              <a:t> </a:t>
            </a:r>
            <a:r>
              <a:rPr lang="uk-UA" dirty="0" smtClean="0"/>
              <a:t>– організаційні відносини, тобто такі, що визначають </a:t>
            </a:r>
            <a:r>
              <a:rPr lang="uk-UA" dirty="0" smtClean="0">
                <a:solidFill>
                  <a:srgbClr val="0070C0"/>
                </a:solidFill>
              </a:rPr>
              <a:t>засоби реалізації </a:t>
            </a:r>
            <a:r>
              <a:rPr lang="uk-UA" dirty="0" smtClean="0"/>
              <a:t>норм матеріального права.</a:t>
            </a:r>
            <a:endParaRPr lang="uk-UA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6" y="855565"/>
            <a:ext cx="4936182" cy="27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0" y="620688"/>
            <a:ext cx="7534672" cy="5953848"/>
          </a:xfrm>
        </p:spPr>
        <p:txBody>
          <a:bodyPr numCol="1">
            <a:normAutofit lnSpcReduction="10000"/>
          </a:bodyPr>
          <a:lstStyle/>
          <a:p>
            <a:pPr marL="109728" indent="0">
              <a:buNone/>
            </a:pPr>
            <a:r>
              <a:rPr lang="uk-UA" sz="3000" u="sng" dirty="0">
                <a:latin typeface="Times New Roman" pitchFamily="18" charset="0"/>
                <a:cs typeface="Times New Roman" pitchFamily="18" charset="0"/>
              </a:rPr>
              <a:t>Норми матеріального права:</a:t>
            </a:r>
          </a:p>
          <a:p>
            <a:pPr marL="109728" indent="0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) регулюють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фактичні зв'язки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що слугують змістом процесуального права;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2) є більш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динамічними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ніж процесуальні;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3) зумовлені матеріальними обставинами суспільного життя;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4) мають на меті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забезпечувати права і свободи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людини, упорядковувати відносини в суспільстві, встановлювати правопорядок;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5) мають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регулятивну, правоохоронну і правозахисну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дію;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6) адресуються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всім суб'єктам права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7) скасовуються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офіційному порядку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28800"/>
            <a:ext cx="2123728" cy="5045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3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473334" y="653225"/>
            <a:ext cx="6508082" cy="5976664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uk-UA" u="sng" dirty="0" smtClean="0">
                <a:latin typeface="Times New Roman" pitchFamily="18" charset="0"/>
                <a:cs typeface="Times New Roman" pitchFamily="18" charset="0"/>
              </a:rPr>
              <a:t>Норми процесуального права:</a:t>
            </a:r>
          </a:p>
          <a:p>
            <a:pPr marL="109728" indent="0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1) регулюють </a:t>
            </a: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юридичні зв'язки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що виступають формою матеріального права, покликані сприяти розвитку матеріальних норм, забезпечувати їх реалізацію;</a:t>
            </a:r>
          </a:p>
          <a:p>
            <a:pPr marL="109728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2) є більш </a:t>
            </a: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статичними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, ніж матеріальні норми, за своєю природою є обмежувальними;</a:t>
            </a:r>
          </a:p>
          <a:p>
            <a:pPr marL="109728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3)</a:t>
            </a: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мають подвійну зумовленість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: а) матеріальними умовами життя суспільства; б) особливостями норм тієї галузі матеріального права, з якою вони тісно пов'язані і потреби якої обслуговують;</a:t>
            </a:r>
          </a:p>
          <a:p>
            <a:pPr marL="109728" indent="0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4) мають на меті забезпечувати </a:t>
            </a:r>
            <a:r>
              <a:rPr lang="uk-UA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право на захист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прав, свобод та інтересів людини і громадянина у поєднанні з правом звертатися за таким захистом до суду, а також закріплювати владні повноваження суду з розгляду юридичних справ;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69" y="1196752"/>
            <a:ext cx="2466975" cy="4889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15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352839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5) мають 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процедурний характер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(визначають оптимальний порядок здійснення юридичного процесу), тому їх ще називають процедурними;</a:t>
            </a:r>
          </a:p>
          <a:p>
            <a:pPr marL="109728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6) адресуються зазвичай 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уповноваженим суб'єктам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, тобто тим, які наділені владними повноваженнями щодо застосування норм матеріального права (слідчим, суддям, прокурорам та ін.);</a:t>
            </a:r>
          </a:p>
          <a:p>
            <a:pPr marL="109728" indent="0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7) 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припиняють дію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зі скасуванням норм матеріального права.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37112"/>
            <a:ext cx="7239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05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932856" cy="725714"/>
          </a:xfrm>
        </p:spPr>
        <p:txBody>
          <a:bodyPr>
            <a:noAutofit/>
          </a:bodyPr>
          <a:lstStyle/>
          <a:p>
            <a:r>
              <a:rPr lang="ru-RU" sz="2400" dirty="0" smtClean="0"/>
              <a:t>Пор</a:t>
            </a:r>
            <a:r>
              <a:rPr lang="uk-UA" sz="2400" dirty="0" smtClean="0"/>
              <a:t>івняльна характеристика матеріального і процесуального права 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8310359"/>
              </p:ext>
            </p:extLst>
          </p:nvPr>
        </p:nvGraphicFramePr>
        <p:xfrm>
          <a:off x="283028" y="986972"/>
          <a:ext cx="8681459" cy="5413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550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7920881" cy="440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10366" y="5445224"/>
            <a:ext cx="7522075" cy="986970"/>
          </a:xfrm>
        </p:spPr>
        <p:txBody>
          <a:bodyPr>
            <a:normAutofit/>
          </a:bodyPr>
          <a:lstStyle/>
          <a:p>
            <a:r>
              <a:rPr lang="uk-UA" sz="4000" dirty="0" smtClean="0"/>
              <a:t>Галузі та інститути права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11241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450912"/>
            <a:ext cx="3911288" cy="73152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Галузь права - </a:t>
            </a: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1000" y="1436914"/>
            <a:ext cx="4118992" cy="5254172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uk-UA" dirty="0" smtClean="0"/>
              <a:t>це окрема сукупність норм, спрямована на регулювання певної сфери якісно однорідних суспільних відносин. </a:t>
            </a:r>
          </a:p>
          <a:p>
            <a:pPr lvl="0"/>
            <a:r>
              <a:rPr lang="uk-UA" dirty="0" smtClean="0"/>
              <a:t>Галузь права являє собою юридичну цілісність, тобто сукупність норм, що зосереджені у взаємопов'язаних інститутах права. Поєднуючи в один комплекс інститути права, галузь права забезпечує регулювання, стабільність цілої сфери життєдіяльності суспільства. В цьому полягає її інструментальна цінність. Тому галузь права можна також визначити і як сукупність логічно взаємопов'язаних інститутів права, що регулюють відповідну сферу суспільних відносин (майнових, трудових, сімейних).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404664"/>
            <a:ext cx="3360420" cy="73152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Інститут права - </a:t>
            </a:r>
            <a:endParaRPr lang="ru-RU" sz="2800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474028" y="1436913"/>
            <a:ext cx="4202428" cy="4789715"/>
          </a:xfrm>
        </p:spPr>
        <p:txBody>
          <a:bodyPr>
            <a:normAutofit fontScale="92500"/>
          </a:bodyPr>
          <a:lstStyle/>
          <a:p>
            <a:r>
              <a:rPr lang="uk-UA" dirty="0" smtClean="0"/>
              <a:t>система відносно відокремлених від інших і пов'язаних між собою правових норм, які регулюють певну групу (вид) однорідних суспільних відносин.</a:t>
            </a:r>
          </a:p>
          <a:p>
            <a:r>
              <a:rPr lang="uk-UA" dirty="0" smtClean="0"/>
              <a:t>Інститути права — необхідна ланка в цілісній системі права. Як правило, кожна галузь права має інститути права як свій самостійний структурний підрозділ. Наприклад, галузь конституційного права — «інститут громадянства», «інститут виборчого права» та ін.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6403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432048"/>
          </a:xfrm>
        </p:spPr>
        <p:txBody>
          <a:bodyPr>
            <a:normAutofit fontScale="90000"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 Галузі та інститути права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2843808" y="1772816"/>
            <a:ext cx="3528392" cy="648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Галузь права</a:t>
            </a:r>
            <a:endParaRPr lang="uk-UA" sz="2800" dirty="0"/>
          </a:p>
        </p:txBody>
      </p:sp>
      <p:cxnSp>
        <p:nvCxnSpPr>
          <p:cNvPr id="6" name="Пряма сполучна лінія 5"/>
          <p:cNvCxnSpPr>
            <a:stCxn id="4" idx="2"/>
          </p:cNvCxnSpPr>
          <p:nvPr/>
        </p:nvCxnSpPr>
        <p:spPr>
          <a:xfrm>
            <a:off x="4608004" y="2420888"/>
            <a:ext cx="90010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/>
          <p:cNvCxnSpPr>
            <a:stCxn id="4" idx="2"/>
          </p:cNvCxnSpPr>
          <p:nvPr/>
        </p:nvCxnSpPr>
        <p:spPr>
          <a:xfrm flipH="1">
            <a:off x="3707904" y="2420888"/>
            <a:ext cx="90010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кутник 8"/>
          <p:cNvSpPr/>
          <p:nvPr/>
        </p:nvSpPr>
        <p:spPr>
          <a:xfrm>
            <a:off x="1835696" y="3140968"/>
            <a:ext cx="2520280" cy="648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Основні</a:t>
            </a:r>
            <a:endParaRPr lang="uk-UA" sz="2800" dirty="0"/>
          </a:p>
        </p:txBody>
      </p:sp>
      <p:sp>
        <p:nvSpPr>
          <p:cNvPr id="10" name="Прямокутник 9"/>
          <p:cNvSpPr/>
          <p:nvPr/>
        </p:nvSpPr>
        <p:spPr>
          <a:xfrm>
            <a:off x="4716016" y="3140968"/>
            <a:ext cx="2304256" cy="64807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 smtClean="0"/>
              <a:t>Комплексні</a:t>
            </a:r>
            <a:endParaRPr lang="uk-UA" dirty="0"/>
          </a:p>
        </p:txBody>
      </p:sp>
      <p:sp>
        <p:nvSpPr>
          <p:cNvPr id="11" name="Округлений прямокутник 10"/>
          <p:cNvSpPr/>
          <p:nvPr/>
        </p:nvSpPr>
        <p:spPr>
          <a:xfrm>
            <a:off x="548560" y="4025164"/>
            <a:ext cx="3888432" cy="2664296"/>
          </a:xfrm>
          <a:prstGeom prst="roundRect">
            <a:avLst>
              <a:gd name="adj" fmla="val 2394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uk-UA" sz="2400" dirty="0" smtClean="0"/>
              <a:t>Конституційне</a:t>
            </a:r>
          </a:p>
          <a:p>
            <a:pPr marL="285750" indent="-285750" algn="ctr">
              <a:buFontTx/>
              <a:buChar char="-"/>
            </a:pPr>
            <a:r>
              <a:rPr lang="uk-UA" sz="2400" dirty="0" smtClean="0"/>
              <a:t>Цивільне</a:t>
            </a:r>
          </a:p>
          <a:p>
            <a:pPr marL="285750" indent="-285750" algn="ctr">
              <a:buFontTx/>
              <a:buChar char="-"/>
            </a:pPr>
            <a:r>
              <a:rPr lang="uk-UA" sz="2400" dirty="0" smtClean="0"/>
              <a:t>Адміністративне</a:t>
            </a:r>
          </a:p>
          <a:p>
            <a:pPr marL="285750" indent="-285750" algn="ctr">
              <a:buFontTx/>
              <a:buChar char="-"/>
            </a:pPr>
            <a:r>
              <a:rPr lang="uk-UA" sz="2400" dirty="0" smtClean="0"/>
              <a:t>Трудове</a:t>
            </a:r>
          </a:p>
        </p:txBody>
      </p:sp>
      <p:sp>
        <p:nvSpPr>
          <p:cNvPr id="12" name="Округлений прямокутник 11"/>
          <p:cNvSpPr/>
          <p:nvPr/>
        </p:nvSpPr>
        <p:spPr>
          <a:xfrm>
            <a:off x="4716016" y="4024955"/>
            <a:ext cx="4104456" cy="2664296"/>
          </a:xfrm>
          <a:prstGeom prst="roundRect">
            <a:avLst>
              <a:gd name="adj" fmla="val 19267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Tx/>
              <a:buChar char="-"/>
            </a:pPr>
            <a:r>
              <a:rPr lang="uk-UA" sz="2800" dirty="0" smtClean="0"/>
              <a:t>Екологічне</a:t>
            </a:r>
          </a:p>
          <a:p>
            <a:pPr marL="457200" indent="-457200" algn="ctr">
              <a:buFontTx/>
              <a:buChar char="-"/>
            </a:pPr>
            <a:r>
              <a:rPr lang="uk-UA" sz="2800" dirty="0" smtClean="0"/>
              <a:t>Господарське</a:t>
            </a:r>
          </a:p>
        </p:txBody>
      </p:sp>
      <p:cxnSp>
        <p:nvCxnSpPr>
          <p:cNvPr id="14" name="Сполучна лінія уступом 13"/>
          <p:cNvCxnSpPr>
            <a:stCxn id="9" idx="1"/>
          </p:cNvCxnSpPr>
          <p:nvPr/>
        </p:nvCxnSpPr>
        <p:spPr>
          <a:xfrm rot="10800000" flipV="1">
            <a:off x="755576" y="3465004"/>
            <a:ext cx="1080120" cy="684076"/>
          </a:xfrm>
          <a:prstGeom prst="bentConnector3">
            <a:avLst>
              <a:gd name="adj1" fmla="val 9745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получна лінія уступом 17"/>
          <p:cNvCxnSpPr>
            <a:stCxn id="10" idx="3"/>
          </p:cNvCxnSpPr>
          <p:nvPr/>
        </p:nvCxnSpPr>
        <p:spPr>
          <a:xfrm>
            <a:off x="7020272" y="3465004"/>
            <a:ext cx="1368152" cy="55995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071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08912" cy="936104"/>
          </a:xfrm>
        </p:spPr>
        <p:txBody>
          <a:bodyPr>
            <a:noAutofit/>
          </a:bodyPr>
          <a:lstStyle/>
          <a:p>
            <a:pPr algn="l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1. Сист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ма права: Поняття і структура права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4721736"/>
          </a:xfrm>
        </p:spPr>
        <p:txBody>
          <a:bodyPr numCol="1">
            <a:normAutofit/>
          </a:bodyPr>
          <a:lstStyle/>
          <a:p>
            <a:pPr marL="109728" indent="0" algn="just">
              <a:buNone/>
            </a:pPr>
            <a:r>
              <a:rPr lang="uk-UA" sz="2400" b="1" i="1" dirty="0"/>
              <a:t>Система права </a:t>
            </a:r>
            <a:r>
              <a:rPr lang="uk-UA" sz="2400" i="1" dirty="0"/>
              <a:t>– зумовлена сполученням приватних і публічних інтересів та інтегрована принципами права сукупність правових норм, внутрішня організація якої характеризується їх </a:t>
            </a:r>
            <a:r>
              <a:rPr lang="uk-UA" sz="2400" i="1" dirty="0" smtClean="0"/>
              <a:t>цілісністю, </a:t>
            </a:r>
            <a:r>
              <a:rPr lang="uk-UA" sz="2400" i="1" dirty="0"/>
              <a:t>узгодженістю, диференціацією та групуванням </a:t>
            </a:r>
            <a:r>
              <a:rPr lang="uk-UA" sz="2400" i="1" dirty="0" smtClean="0"/>
              <a:t>норм у </a:t>
            </a:r>
            <a:r>
              <a:rPr lang="uk-UA" sz="2400" i="1" dirty="0"/>
              <a:t>відносно самостійні </a:t>
            </a:r>
            <a:r>
              <a:rPr lang="uk-UA" sz="2400" i="1" dirty="0" smtClean="0"/>
              <a:t>узгоджені структурні </a:t>
            </a:r>
            <a:r>
              <a:rPr lang="uk-UA" sz="2400" i="1" dirty="0"/>
              <a:t>утворення (інститути, галузі </a:t>
            </a:r>
            <a:r>
              <a:rPr lang="uk-UA" sz="2400" i="1" dirty="0" smtClean="0"/>
              <a:t>права, підсистеми права  </a:t>
            </a:r>
            <a:r>
              <a:rPr lang="uk-UA" sz="2400" i="1" dirty="0"/>
              <a:t>та ін</a:t>
            </a:r>
            <a:r>
              <a:rPr lang="uk-UA" sz="3200" i="1" dirty="0"/>
              <a:t>.)</a:t>
            </a:r>
            <a:endParaRPr lang="uk-UA" sz="32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653136"/>
            <a:ext cx="4876800" cy="20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11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3528392"/>
          </a:xfrm>
        </p:spPr>
        <p:txBody>
          <a:bodyPr/>
          <a:lstStyle/>
          <a:p>
            <a:pPr marL="109728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	</a:t>
            </a:r>
            <a:r>
              <a:rPr lang="uk-UA" dirty="0" smtClean="0">
                <a:solidFill>
                  <a:srgbClr val="92D050"/>
                </a:solidFill>
              </a:rPr>
              <a:t>Конституційне право </a:t>
            </a:r>
            <a:r>
              <a:rPr lang="uk-UA" dirty="0" smtClean="0"/>
              <a:t>– сукупність правових норм, які захищають права особи і громадянина в суспільстві і державі, домінує імперативний метод правового регулювання, мають переважно зобов’язальний і заборонний характер, а ті, що пов’язані з регулюванням статусу людини і громадянина – дозвільний характер.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933056"/>
            <a:ext cx="5544616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2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73432" y="476672"/>
            <a:ext cx="8229600" cy="3600400"/>
          </a:xfrm>
        </p:spPr>
        <p:txBody>
          <a:bodyPr/>
          <a:lstStyle/>
          <a:p>
            <a:pPr marL="109728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	Цивільне право </a:t>
            </a:r>
            <a:r>
              <a:rPr lang="uk-UA" dirty="0" smtClean="0"/>
              <a:t>– сукупність правових норм, які виникають з приводу відносин користування, володіння, відчуження та розпорядження власністю. Проводиться межа між предметом цивільного права і адміністративного, фінансового права, такі відносини обумовлюють диспозитивний метод правового регулювання.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077072"/>
            <a:ext cx="5169099" cy="257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2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764704"/>
            <a:ext cx="8229600" cy="2808312"/>
          </a:xfrm>
        </p:spPr>
        <p:txBody>
          <a:bodyPr/>
          <a:lstStyle/>
          <a:p>
            <a:pPr marL="109728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	</a:t>
            </a:r>
            <a:r>
              <a:rPr lang="uk-UA" dirty="0" smtClean="0">
                <a:solidFill>
                  <a:srgbClr val="FF0000"/>
                </a:solidFill>
              </a:rPr>
              <a:t>Адміністративне право </a:t>
            </a:r>
            <a:r>
              <a:rPr lang="uk-UA" dirty="0" smtClean="0">
                <a:solidFill>
                  <a:srgbClr val="00B0F0"/>
                </a:solidFill>
              </a:rPr>
              <a:t>– </a:t>
            </a:r>
            <a:r>
              <a:rPr lang="uk-UA" dirty="0" smtClean="0"/>
              <a:t>сукупність правових норм, що регулюють відносини з приводу виконавчо-розпорядчої діяльності органів держави, тому в основі правового регулювання лежить імперативний метод (владних приписів).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57" y="3789040"/>
            <a:ext cx="6001172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8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251520" y="692696"/>
            <a:ext cx="8229600" cy="2880320"/>
          </a:xfrm>
        </p:spPr>
        <p:txBody>
          <a:bodyPr/>
          <a:lstStyle/>
          <a:p>
            <a:pPr marL="109728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	</a:t>
            </a:r>
            <a:r>
              <a:rPr lang="uk-UA" dirty="0" smtClean="0">
                <a:solidFill>
                  <a:srgbClr val="00B0F0"/>
                </a:solidFill>
              </a:rPr>
              <a:t>Фінансове право </a:t>
            </a:r>
            <a:r>
              <a:rPr lang="uk-UA" dirty="0" smtClean="0"/>
              <a:t>– сукупність правових норм, які регулюють відносини, що пов’язані з діяльністю держави по формуванню і виконанню державного бюджету; має виконавчо-розпорядчий характер, що і визначає методи її правового регулювання.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01008"/>
            <a:ext cx="6191250" cy="303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30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3024336"/>
          </a:xfrm>
        </p:spPr>
        <p:txBody>
          <a:bodyPr/>
          <a:lstStyle/>
          <a:p>
            <a:pPr marL="109728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	Трудове право </a:t>
            </a:r>
            <a:r>
              <a:rPr lang="uk-UA" dirty="0" smtClean="0"/>
              <a:t>– сукупність правових норм, які регулюють відносини між роботодавцем і працівниками. Методами регулювання трудових відносин – імперативні та диспозитивні, а також методи заохочення, стимулювання. 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45024"/>
            <a:ext cx="6696744" cy="243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91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980728"/>
            <a:ext cx="8229600" cy="2448272"/>
          </a:xfrm>
        </p:spPr>
        <p:txBody>
          <a:bodyPr/>
          <a:lstStyle/>
          <a:p>
            <a:pPr marL="109728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	</a:t>
            </a:r>
            <a:r>
              <a:rPr lang="uk-UA" dirty="0" smtClean="0">
                <a:solidFill>
                  <a:srgbClr val="92D050"/>
                </a:solidFill>
              </a:rPr>
              <a:t>Екологічне право </a:t>
            </a:r>
            <a:r>
              <a:rPr lang="uk-UA" dirty="0" smtClean="0"/>
              <a:t>- сукупність правових норм, які регулюють відносини у сфері освоєння, використання і охорони суспільством, державою і т.д., запобігання шкідливому впливу.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7344815" cy="236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291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377784"/>
          </a:xfrm>
        </p:spPr>
        <p:txBody>
          <a:bodyPr/>
          <a:lstStyle/>
          <a:p>
            <a:pPr marL="109728" indent="0">
              <a:buNone/>
            </a:pPr>
            <a:r>
              <a:rPr lang="uk-UA" dirty="0" smtClean="0">
                <a:solidFill>
                  <a:srgbClr val="7030A0"/>
                </a:solidFill>
              </a:rPr>
              <a:t>	</a:t>
            </a:r>
            <a:r>
              <a:rPr lang="uk-UA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Земельне право </a:t>
            </a:r>
            <a:r>
              <a:rPr lang="uk-UA" b="1" dirty="0" smtClean="0"/>
              <a:t>– </a:t>
            </a:r>
            <a:r>
              <a:rPr lang="uk-UA" dirty="0" smtClean="0"/>
              <a:t>сукупність правових норм, які регулюють відносини, пов’язані з володінням, користуванням та розпорядженням землею.</a:t>
            </a:r>
            <a:endParaRPr lang="uk-UA" dirty="0">
              <a:solidFill>
                <a:srgbClr val="7030A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04" y="2852936"/>
            <a:ext cx="6477000" cy="3233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9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39552" y="548680"/>
            <a:ext cx="8229600" cy="374441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Виділяють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наступні види інститутів:</a:t>
            </a:r>
            <a:r>
              <a:rPr lang="uk-UA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галузеві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(наприклад, інститут трудового договору) і </a:t>
            </a:r>
            <a:r>
              <a:rPr lang="uk-UA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міжгалузеві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(інститут власності).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Найбільш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поширеними є галузеві інститути, чим підкреслюється своєрідність галузей права. Прикладом галузевого інституту може бути матеріальна відповідальність працівників в рамках трудового права.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717032"/>
            <a:ext cx="5508104" cy="2844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38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2585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3000" u="sng" dirty="0" smtClean="0">
                <a:latin typeface="Times New Roman" pitchFamily="18" charset="0"/>
                <a:cs typeface="Times New Roman" pitchFamily="18" charset="0"/>
              </a:rPr>
              <a:t>Ознаки галузі права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Значний нормативний обсяг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– галузь права є великим за обсягом підрозділом системи права.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uk-UA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Однорідність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– кожна галузь права визначена певною сферою якісно однорідних суспільних відносин (майнових, немайнових, організаційних та ін.), які вона впорядковує.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uk-UA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Єдність предмета і методу правового регулювання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Галузі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права різняться за своєрідністю предмета правового регулювання, який виступає об'єктивним, матеріальним критерієм відокремлення галузі в системі права. </a:t>
            </a:r>
          </a:p>
        </p:txBody>
      </p:sp>
    </p:spTree>
    <p:extLst>
      <p:ext uri="{BB962C8B-B14F-4D97-AF65-F5344CB8AC3E}">
        <p14:creationId xmlns:p14="http://schemas.microsoft.com/office/powerpoint/2010/main" val="36401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82453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Власна структура. Галузь права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є цілісною сукупністю норм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що внутрішньо розподілена (диференційована) за групами – інститутами права.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Тому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з точки зору структури галузь права визначається як цілісна сукупність її інститутів, що впорядковують певні види суспільних відносин, взаємопов'язані спільним предметом регулювання (наприклад, трудове право складається з інститутів трудового договору, робочого часу і відпочинку, оплати праці, охорони праці, розгляду трудових спорів та ін.).</a:t>
            </a:r>
          </a:p>
        </p:txBody>
      </p:sp>
    </p:spTree>
    <p:extLst>
      <p:ext uri="{BB962C8B-B14F-4D97-AF65-F5344CB8AC3E}">
        <p14:creationId xmlns:p14="http://schemas.microsoft.com/office/powerpoint/2010/main" val="145057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Цілісність зумовлена тим, що: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131840" y="1340768"/>
            <a:ext cx="5976664" cy="5112568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uk-UA" b="1" i="1" dirty="0"/>
              <a:t>Цілісність</a:t>
            </a:r>
            <a:r>
              <a:rPr lang="uk-UA" dirty="0"/>
              <a:t> системи права означає неможливість зведення властивостей системи (цілого) до простої суми властивостей її складових </a:t>
            </a:r>
            <a:r>
              <a:rPr lang="uk-UA" b="1" i="1" dirty="0"/>
              <a:t>елементів</a:t>
            </a:r>
            <a:r>
              <a:rPr lang="uk-UA" b="1" dirty="0"/>
              <a:t> </a:t>
            </a:r>
            <a:r>
              <a:rPr lang="uk-UA" dirty="0"/>
              <a:t>- норм, галузей, інститутів. </a:t>
            </a:r>
            <a:endParaRPr lang="uk-UA" dirty="0" smtClean="0"/>
          </a:p>
          <a:p>
            <a:pPr marL="109728" indent="0">
              <a:buNone/>
            </a:pPr>
            <a:r>
              <a:rPr lang="uk-UA" dirty="0"/>
              <a:t>	</a:t>
            </a:r>
            <a:r>
              <a:rPr lang="uk-UA" dirty="0" smtClean="0"/>
              <a:t>Цілісність </a:t>
            </a:r>
            <a:r>
              <a:rPr lang="uk-UA" dirty="0"/>
              <a:t>системи права зберігається унаслідок </a:t>
            </a:r>
            <a:r>
              <a:rPr lang="uk-UA" b="1" dirty="0"/>
              <a:t>залежності змісту </a:t>
            </a:r>
            <a:r>
              <a:rPr lang="uk-UA" dirty="0"/>
              <a:t>будь-якого елемента системи (норми, інституту чи галузі права) </a:t>
            </a:r>
            <a:r>
              <a:rPr lang="uk-UA" b="1" dirty="0"/>
              <a:t>від його місця і функцій </a:t>
            </a:r>
            <a:r>
              <a:rPr lang="uk-UA" dirty="0"/>
              <a:t>всередині системи права. </a:t>
            </a:r>
            <a:endParaRPr lang="uk-UA" dirty="0" smtClean="0"/>
          </a:p>
          <a:p>
            <a:pPr marL="109728" indent="0">
              <a:buNone/>
            </a:pPr>
            <a:r>
              <a:rPr lang="uk-UA" dirty="0"/>
              <a:t>	</a:t>
            </a:r>
            <a:r>
              <a:rPr lang="uk-UA" dirty="0" smtClean="0"/>
              <a:t>Така </a:t>
            </a:r>
            <a:r>
              <a:rPr lang="uk-UA" dirty="0"/>
              <a:t>залежність елементів (норм, галузей, інститутів) - від права (цілого) зумовлена </a:t>
            </a:r>
            <a:r>
              <a:rPr lang="uk-UA" b="1" dirty="0"/>
              <a:t>обумовленістю </a:t>
            </a:r>
            <a:r>
              <a:rPr lang="uk-UA" dirty="0"/>
              <a:t>змісту права його</a:t>
            </a:r>
            <a:r>
              <a:rPr lang="uk-UA" b="1" dirty="0"/>
              <a:t> метою та принципами </a:t>
            </a:r>
            <a:r>
              <a:rPr lang="uk-UA" dirty="0"/>
              <a:t>як смислових засад права, що визначають його зміст.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3024336" cy="5092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779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516176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uk-UA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Відносні самостійність і завершеність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Галузь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права є об'єднанням норм права, автономним від інших галузей. її головне призначення – забезпечити впорядкування суспільних відносин певного роду сукупністю специфічних правових засобів. 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Тому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автономність галузі права зазвичай не передбачає застосування галузевих способів і прийомів правового регулювання до відносин, які перебувають за межами даної галузі.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Самостійність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також виявляється в особливих функціях, які та чи інша галузь виконує в системі права.</a:t>
            </a:r>
          </a:p>
        </p:txBody>
      </p:sp>
    </p:spTree>
    <p:extLst>
      <p:ext uri="{BB962C8B-B14F-4D97-AF65-F5344CB8AC3E}">
        <p14:creationId xmlns:p14="http://schemas.microsoft.com/office/powerpoint/2010/main" val="338843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737824"/>
          </a:xfrm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uk-UA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Власний (галузевий) режим правового регулювання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. Окрема галузь права характеризується своєрідністю режиму правового регулювання, що визначається галузевими принципами права, специфічним правовим статусом суб'єктів права та особливим порядком встановлення і реалізації прав та обов'язків, відповідною комбінацією способів правового регулювання, специфічними санкціями та обмеженнями.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uk-UA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Галузевий понятійний апарат.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Будь-яка галузь права має власну термінологію (наприклад: злочин, покарання, умисел, неосудність – у кримінальному праві; фізична особа, юридична особа,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правочин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заповіт – у цивільному праві).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uk-UA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Суб'єктний склад та особливості правового статусу суб'єктів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(наприклад: у кримінальному праві – осудні фізичні особи, які досягай певного віку; у фінансовому праві – платник податків, контролюючий орган; у цивільному процесуальному праві – позивач, відповідач, третя особа та ін.).</a:t>
            </a:r>
          </a:p>
        </p:txBody>
      </p:sp>
    </p:spTree>
    <p:extLst>
      <p:ext uri="{BB962C8B-B14F-4D97-AF65-F5344CB8AC3E}">
        <p14:creationId xmlns:p14="http://schemas.microsoft.com/office/powerpoint/2010/main" val="22306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577584"/>
          </a:xfrm>
        </p:spPr>
        <p:txBody>
          <a:bodyPr numCol="2">
            <a:normAutofit lnSpcReduction="10000"/>
          </a:bodyPr>
          <a:lstStyle/>
          <a:p>
            <a:pPr marL="109728" indent="0">
              <a:buNone/>
            </a:pPr>
            <a:r>
              <a:rPr lang="uk-UA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Підгалузь права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 це група інститутів галузі права, спрямована на регулювання певного кола однорідних суспільних відносин.</a:t>
            </a:r>
          </a:p>
          <a:p>
            <a:pPr marL="109728" indent="0"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uk-UA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uk-UA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endParaRPr lang="uk-UA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Інститут права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– це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виокремлена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група норм права, які регулюють певний вид однорідних суспільних відносин.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2696"/>
            <a:ext cx="3705200" cy="277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2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881840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uk-UA" sz="3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Інститут права</a:t>
            </a:r>
            <a:r>
              <a:rPr lang="uk-UA" sz="3000" dirty="0">
                <a:latin typeface="Times New Roman" pitchFamily="18" charset="0"/>
                <a:cs typeface="Times New Roman" pitchFamily="18" charset="0"/>
              </a:rPr>
              <a:t> визначається тим, що він:</a:t>
            </a:r>
          </a:p>
          <a:p>
            <a:pPr marL="109728" indent="0">
              <a:buNone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1) регулює певний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вид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однорідних суспільних відносин;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2) є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складовою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галузі права;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3) є </a:t>
            </a:r>
            <a:r>
              <a:rPr lang="uk-UA" dirty="0" err="1">
                <a:latin typeface="Times New Roman" pitchFamily="18" charset="0"/>
                <a:cs typeface="Times New Roman" pitchFamily="18" charset="0"/>
              </a:rPr>
              <a:t>виокремленою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відносно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автономною сукупністю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норм галузі; головна функція інституту права полягає в забезпеченні самостійного, цілісного, правового регулювання певного виду суспільних відносин;</a:t>
            </a:r>
          </a:p>
          <a:p>
            <a:pPr marL="109728" indent="0">
              <a:buNone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4) характеризується </a:t>
            </a:r>
            <a:r>
              <a:rPr lang="uk-UA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особливим предметом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, статусом суб'єктів, специфічними поняттями, законодавчими конструкціями (наприклад, покупець, продавець – в інституті договору в цивільному праві; посадова особа – в інституті посадових злочинів у кримінальному праві тощо).</a:t>
            </a:r>
          </a:p>
        </p:txBody>
      </p:sp>
    </p:spTree>
    <p:extLst>
      <p:ext uri="{BB962C8B-B14F-4D97-AF65-F5344CB8AC3E}">
        <p14:creationId xmlns:p14="http://schemas.microsoft.com/office/powerpoint/2010/main" val="27648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67544" y="692696"/>
            <a:ext cx="2736304" cy="1872208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Інститут</a:t>
            </a:r>
            <a:endParaRPr lang="uk-UA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 сполучна лінія 5"/>
          <p:cNvCxnSpPr>
            <a:stCxn id="4" idx="7"/>
          </p:cNvCxnSpPr>
          <p:nvPr/>
        </p:nvCxnSpPr>
        <p:spPr>
          <a:xfrm flipV="1">
            <a:off x="2803126" y="908720"/>
            <a:ext cx="1840882" cy="58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 сполучна лінія 7"/>
          <p:cNvCxnSpPr>
            <a:stCxn id="4" idx="4"/>
          </p:cNvCxnSpPr>
          <p:nvPr/>
        </p:nvCxnSpPr>
        <p:spPr>
          <a:xfrm>
            <a:off x="1835696" y="2564904"/>
            <a:ext cx="432048" cy="108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кутник 8"/>
          <p:cNvSpPr/>
          <p:nvPr/>
        </p:nvSpPr>
        <p:spPr>
          <a:xfrm>
            <a:off x="4391178" y="545526"/>
            <a:ext cx="2952328" cy="84498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/>
              <a:t>За складом</a:t>
            </a:r>
            <a:endParaRPr lang="uk-UA" sz="2400" dirty="0"/>
          </a:p>
        </p:txBody>
      </p:sp>
      <p:cxnSp>
        <p:nvCxnSpPr>
          <p:cNvPr id="11" name="Пряма сполучна лінія 10"/>
          <p:cNvCxnSpPr>
            <a:stCxn id="9" idx="2"/>
          </p:cNvCxnSpPr>
          <p:nvPr/>
        </p:nvCxnSpPr>
        <p:spPr>
          <a:xfrm>
            <a:off x="5867342" y="1390506"/>
            <a:ext cx="1008914" cy="742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 сполучна лінія 12"/>
          <p:cNvCxnSpPr>
            <a:stCxn id="9" idx="2"/>
          </p:cNvCxnSpPr>
          <p:nvPr/>
        </p:nvCxnSpPr>
        <p:spPr>
          <a:xfrm flipH="1">
            <a:off x="5148064" y="1390506"/>
            <a:ext cx="719278" cy="7423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139952" y="1988840"/>
            <a:ext cx="1872208" cy="111612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Прості</a:t>
            </a:r>
            <a:endParaRPr lang="uk-UA" dirty="0"/>
          </a:p>
        </p:txBody>
      </p:sp>
      <p:sp>
        <p:nvSpPr>
          <p:cNvPr id="15" name="Овал 14"/>
          <p:cNvSpPr/>
          <p:nvPr/>
        </p:nvSpPr>
        <p:spPr>
          <a:xfrm>
            <a:off x="6156176" y="1988840"/>
            <a:ext cx="1728192" cy="111612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Складні</a:t>
            </a:r>
            <a:endParaRPr lang="uk-UA" dirty="0"/>
          </a:p>
        </p:txBody>
      </p:sp>
      <p:sp>
        <p:nvSpPr>
          <p:cNvPr id="16" name="Прямокутник 15"/>
          <p:cNvSpPr/>
          <p:nvPr/>
        </p:nvSpPr>
        <p:spPr>
          <a:xfrm>
            <a:off x="667120" y="3415889"/>
            <a:ext cx="3024336" cy="864096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 змістом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 сполучна лінія 17"/>
          <p:cNvCxnSpPr>
            <a:stCxn id="16" idx="2"/>
          </p:cNvCxnSpPr>
          <p:nvPr/>
        </p:nvCxnSpPr>
        <p:spPr>
          <a:xfrm>
            <a:off x="2179288" y="4279985"/>
            <a:ext cx="1024560" cy="8051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 сполучна лінія 19"/>
          <p:cNvCxnSpPr>
            <a:stCxn id="16" idx="2"/>
          </p:cNvCxnSpPr>
          <p:nvPr/>
        </p:nvCxnSpPr>
        <p:spPr>
          <a:xfrm flipH="1">
            <a:off x="1187624" y="4279985"/>
            <a:ext cx="991664" cy="9492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/>
          <p:cNvSpPr/>
          <p:nvPr/>
        </p:nvSpPr>
        <p:spPr>
          <a:xfrm>
            <a:off x="107504" y="5229200"/>
            <a:ext cx="2160240" cy="129614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Матеріальні</a:t>
            </a:r>
            <a:endParaRPr lang="uk-UA" dirty="0"/>
          </a:p>
        </p:txBody>
      </p:sp>
      <p:sp>
        <p:nvSpPr>
          <p:cNvPr id="22" name="Овал 21"/>
          <p:cNvSpPr/>
          <p:nvPr/>
        </p:nvSpPr>
        <p:spPr>
          <a:xfrm>
            <a:off x="2691568" y="4754592"/>
            <a:ext cx="2096456" cy="1338704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Процесуальні</a:t>
            </a:r>
            <a:endParaRPr lang="uk-UA" dirty="0"/>
          </a:p>
        </p:txBody>
      </p:sp>
      <p:cxnSp>
        <p:nvCxnSpPr>
          <p:cNvPr id="24" name="Пряма сполучна лінія 23"/>
          <p:cNvCxnSpPr>
            <a:stCxn id="4" idx="5"/>
          </p:cNvCxnSpPr>
          <p:nvPr/>
        </p:nvCxnSpPr>
        <p:spPr>
          <a:xfrm>
            <a:off x="2803126" y="2290725"/>
            <a:ext cx="2560962" cy="24638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 сполучна лінія 26"/>
          <p:cNvCxnSpPr>
            <a:stCxn id="4" idx="5"/>
          </p:cNvCxnSpPr>
          <p:nvPr/>
        </p:nvCxnSpPr>
        <p:spPr>
          <a:xfrm>
            <a:off x="2803126" y="2290725"/>
            <a:ext cx="4361162" cy="22183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Округлений прямокутник 27"/>
          <p:cNvSpPr/>
          <p:nvPr/>
        </p:nvSpPr>
        <p:spPr>
          <a:xfrm>
            <a:off x="5076056" y="4509120"/>
            <a:ext cx="1656184" cy="108012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Охоронну функцію</a:t>
            </a:r>
            <a:endParaRPr lang="uk-UA" dirty="0"/>
          </a:p>
        </p:txBody>
      </p:sp>
      <p:sp>
        <p:nvSpPr>
          <p:cNvPr id="29" name="Округлений прямокутник 28"/>
          <p:cNvSpPr/>
          <p:nvPr/>
        </p:nvSpPr>
        <p:spPr>
          <a:xfrm>
            <a:off x="6876256" y="4005064"/>
            <a:ext cx="1872208" cy="96146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Регулятивну функцію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2753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541063"/>
              </p:ext>
            </p:extLst>
          </p:nvPr>
        </p:nvGraphicFramePr>
        <p:xfrm>
          <a:off x="611560" y="548680"/>
          <a:ext cx="8294956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784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2078848"/>
              </p:ext>
            </p:extLst>
          </p:nvPr>
        </p:nvGraphicFramePr>
        <p:xfrm>
          <a:off x="892629" y="580572"/>
          <a:ext cx="7567803" cy="55995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0835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Місце для зображення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8" b="6658"/>
          <a:stretch>
            <a:fillRect/>
          </a:stretch>
        </p:blipFill>
        <p:spPr>
          <a:xfrm>
            <a:off x="611560" y="332656"/>
            <a:ext cx="8028384" cy="4608512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611560" y="5157192"/>
            <a:ext cx="7830951" cy="1237343"/>
          </a:xfrm>
        </p:spPr>
        <p:txBody>
          <a:bodyPr>
            <a:noAutofit/>
          </a:bodyPr>
          <a:lstStyle/>
          <a:p>
            <a:pPr algn="ctr"/>
            <a:r>
              <a:rPr lang="uk-UA" sz="4000" dirty="0" smtClean="0"/>
              <a:t>Співвідношення міжнародного та національного права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757290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82000" cy="1069848"/>
          </a:xfrm>
        </p:spPr>
        <p:txBody>
          <a:bodyPr>
            <a:normAutofit/>
          </a:bodyPr>
          <a:lstStyle/>
          <a:p>
            <a:r>
              <a:rPr lang="uk-UA" sz="3200" dirty="0" smtClean="0"/>
              <a:t>Форми взаємодії національного і міжнародного права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71600" y="1412776"/>
            <a:ext cx="3360420" cy="369632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Національне право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23528" y="1916832"/>
            <a:ext cx="3952603" cy="4750299"/>
          </a:xfrm>
        </p:spPr>
        <p:txBody>
          <a:bodyPr>
            <a:normAutofit fontScale="85000" lnSpcReduction="20000"/>
          </a:bodyPr>
          <a:lstStyle/>
          <a:p>
            <a:pPr marL="109728" indent="0" algn="just">
              <a:buNone/>
            </a:pPr>
            <a:r>
              <a:rPr lang="uk-UA" dirty="0" smtClean="0">
                <a:solidFill>
                  <a:srgbClr val="000000"/>
                </a:solidFill>
                <a:latin typeface="Open Sans"/>
              </a:rPr>
              <a:t>	Національне право визначає організацію і діяльність держави, її політику не тільки всередині країни, а й на міжнародній арені; через зовнішню політику і дипломатію затверджує правові норми і принципи, закріплені в свідомості свого народу, вітчизняних нормативно-правових актах і тим впливає на міжнародне право. </a:t>
            </a:r>
          </a:p>
          <a:p>
            <a:pPr marL="109728" indent="0" algn="just">
              <a:buNone/>
            </a:pPr>
            <a:r>
              <a:rPr lang="uk-UA" dirty="0" smtClean="0">
                <a:solidFill>
                  <a:srgbClr val="000000"/>
                </a:solidFill>
                <a:latin typeface="Open Sans"/>
              </a:rPr>
              <a:t>	Норми національного права, що відображають національні звичаї, традиції і є об'єктивними закономірностями соціального буття, будучи трансформованими в норми міжнародного права, є джерелами міжнародного права, зокрема сприяють виникненню міжнародних звичаїв.</a:t>
            </a:r>
            <a:endParaRPr lang="uk-UA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1412776"/>
            <a:ext cx="3360420" cy="345739"/>
          </a:xfrm>
        </p:spPr>
        <p:txBody>
          <a:bodyPr>
            <a:normAutofit fontScale="92500" lnSpcReduction="10000"/>
          </a:bodyPr>
          <a:lstStyle/>
          <a:p>
            <a:r>
              <a:rPr lang="uk-UA" dirty="0" smtClean="0"/>
              <a:t>Міжнародне право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1844824"/>
            <a:ext cx="4046437" cy="4585569"/>
          </a:xfrm>
        </p:spPr>
        <p:txBody>
          <a:bodyPr>
            <a:normAutofit fontScale="85000" lnSpcReduction="10000"/>
          </a:bodyPr>
          <a:lstStyle/>
          <a:p>
            <a:pPr marL="109728" indent="0">
              <a:buNone/>
            </a:pPr>
            <a:r>
              <a:rPr lang="uk-UA" dirty="0" smtClean="0">
                <a:solidFill>
                  <a:srgbClr val="000000"/>
                </a:solidFill>
                <a:latin typeface="Open Sans"/>
              </a:rPr>
              <a:t>	Загальнолюдські принципи і норми, що містяться в міжнародному праві, вимагають від національного права, законів країни бути їх, так званими, охоронцями. </a:t>
            </a:r>
          </a:p>
          <a:p>
            <a:pPr marL="109728" indent="0">
              <a:buNone/>
            </a:pPr>
            <a:r>
              <a:rPr lang="uk-UA" dirty="0">
                <a:solidFill>
                  <a:srgbClr val="000000"/>
                </a:solidFill>
                <a:latin typeface="Open Sans"/>
              </a:rPr>
              <a:t>	</a:t>
            </a:r>
            <a:r>
              <a:rPr lang="uk-UA" dirty="0" smtClean="0">
                <a:solidFill>
                  <a:srgbClr val="000000"/>
                </a:solidFill>
                <a:latin typeface="Open Sans"/>
              </a:rPr>
              <a:t>Норми права, перш ніж стати частиною національного права, перевіряються на відповідність загальнолюдським цінностям, що містяться в міжнародному праві. 	Конституції низки держав закріплюють основні принципи і норми міжнародного права, створюють юридичні гарантії того, що ці принципи і норми будуть враховані державними органами і посадовими особами у внутрішньому житті країни.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5182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Принципи взаємодії національного і міжнародного права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0414614"/>
              </p:ext>
            </p:extLst>
          </p:nvPr>
        </p:nvGraphicFramePr>
        <p:xfrm>
          <a:off x="683568" y="1556792"/>
          <a:ext cx="8136904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556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19" y="980728"/>
            <a:ext cx="4104457" cy="1066800"/>
          </a:xfrm>
        </p:spPr>
        <p:txBody>
          <a:bodyPr>
            <a:normAutofit/>
          </a:bodyPr>
          <a:lstStyle/>
          <a:p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Узгодженість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635896" y="1268760"/>
            <a:ext cx="5410944" cy="5040560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uk-UA" sz="3200" dirty="0" smtClean="0"/>
              <a:t>системи </a:t>
            </a:r>
            <a:r>
              <a:rPr lang="uk-UA" sz="3200" dirty="0"/>
              <a:t>права полягає в наявності зв’язків між його нормами, інститутами, галузями та підсистемами, в неможливості їх дії ізольовано одне від одного, в доповненні й конкретизації загальних норм спеціальними, у відсутності колізій між нормами права.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28803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97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Системи реалізації норм міжнародного права в національне  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255840"/>
              </p:ext>
            </p:extLst>
          </p:nvPr>
        </p:nvGraphicFramePr>
        <p:xfrm>
          <a:off x="323528" y="1828800"/>
          <a:ext cx="8712967" cy="4746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082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9552" y="1196752"/>
            <a:ext cx="7344816" cy="207491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dirty="0" smtClean="0"/>
              <a:t>ДЯКУЮ ЗА УВАГУ!</a:t>
            </a:r>
            <a:endParaRPr lang="uk-UA" dirty="0"/>
          </a:p>
        </p:txBody>
      </p:sp>
      <p:sp>
        <p:nvSpPr>
          <p:cNvPr id="13" name="4-кутна зірка 12"/>
          <p:cNvSpPr/>
          <p:nvPr/>
        </p:nvSpPr>
        <p:spPr>
          <a:xfrm>
            <a:off x="337855" y="2492896"/>
            <a:ext cx="1512168" cy="1512168"/>
          </a:xfrm>
          <a:prstGeom prst="star4">
            <a:avLst/>
          </a:prstGeom>
          <a:solidFill>
            <a:srgbClr val="3AE286"/>
          </a:solidFill>
          <a:ln>
            <a:solidFill>
              <a:srgbClr val="1CBE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5-кутна зірка 14"/>
          <p:cNvSpPr/>
          <p:nvPr/>
        </p:nvSpPr>
        <p:spPr>
          <a:xfrm>
            <a:off x="6300192" y="5589240"/>
            <a:ext cx="1008112" cy="936104"/>
          </a:xfrm>
          <a:prstGeom prst="star5">
            <a:avLst/>
          </a:prstGeom>
          <a:solidFill>
            <a:srgbClr val="FFA7E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48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68760"/>
            <a:ext cx="3538736" cy="1066800"/>
          </a:xfrm>
        </p:spPr>
        <p:txBody>
          <a:bodyPr>
            <a:normAutofit fontScale="90000"/>
          </a:bodyPr>
          <a:lstStyle/>
          <a:p>
            <a:r>
              <a:rPr lang="uk-UA" b="1" i="1" dirty="0"/>
              <a:t>Диференціація та інтеграція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851920" y="1340768"/>
            <a:ext cx="5184576" cy="4369672"/>
          </a:xfrm>
        </p:spPr>
        <p:txBody>
          <a:bodyPr/>
          <a:lstStyle/>
          <a:p>
            <a:pPr marL="109728" indent="0">
              <a:buNone/>
            </a:pPr>
            <a:r>
              <a:rPr lang="uk-UA" dirty="0" smtClean="0"/>
              <a:t>є </a:t>
            </a:r>
            <a:r>
              <a:rPr lang="uk-UA" dirty="0"/>
              <a:t>основними тенденціями розвитку системи права, що зумовлюють її поділ на відносно самостійні елементи - групи норм, які регулюють різні за змістом суспільні відносини.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64904"/>
            <a:ext cx="3147045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352928" cy="720080"/>
          </a:xfrm>
        </p:spPr>
        <p:txBody>
          <a:bodyPr>
            <a:normAutofit/>
          </a:bodyPr>
          <a:lstStyle/>
          <a:p>
            <a:r>
              <a:rPr lang="uk-UA" sz="3200" b="1" i="1" dirty="0"/>
              <a:t>Об'єктивно-суб’єктивна</a:t>
            </a:r>
            <a:r>
              <a:rPr lang="uk-UA" sz="3200" b="1" dirty="0"/>
              <a:t> зумовленість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179512" y="1124744"/>
            <a:ext cx="6264696" cy="568863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dirty="0" smtClean="0"/>
              <a:t>формування </a:t>
            </a:r>
            <a:r>
              <a:rPr lang="uk-UA" dirty="0"/>
              <a:t>системи права означає, що вона не створюється штучно, а генерується </a:t>
            </a:r>
            <a:r>
              <a:rPr lang="uk-UA" b="1" dirty="0"/>
              <a:t>передусім об’єктивними чинниками </a:t>
            </a:r>
            <a:r>
              <a:rPr lang="uk-UA" dirty="0"/>
              <a:t>і не може з’являтися тільки за волею суб’єкта - законодавця. </a:t>
            </a:r>
            <a:endParaRPr lang="uk-UA" dirty="0" smtClean="0"/>
          </a:p>
          <a:p>
            <a:pPr marL="109728" indent="0">
              <a:buNone/>
            </a:pPr>
            <a:r>
              <a:rPr lang="uk-UA" dirty="0"/>
              <a:t>	</a:t>
            </a:r>
            <a:r>
              <a:rPr lang="uk-UA" dirty="0" smtClean="0"/>
              <a:t>Водночас </a:t>
            </a:r>
            <a:r>
              <a:rPr lang="uk-UA" dirty="0"/>
              <a:t>цей процес відбувається під впливом </a:t>
            </a:r>
            <a:r>
              <a:rPr lang="uk-UA" b="1" i="1" dirty="0"/>
              <a:t>суб’єктивних</a:t>
            </a:r>
            <a:r>
              <a:rPr lang="uk-UA" b="1" dirty="0"/>
              <a:t> чинників </a:t>
            </a:r>
            <a:r>
              <a:rPr lang="uk-UA" dirty="0"/>
              <a:t>- правових доктрин, розсуду законодавця, його задумів та мети, </a:t>
            </a:r>
            <a:r>
              <a:rPr lang="ru-RU" dirty="0"/>
              <a:t>компетентностей </a:t>
            </a:r>
            <a:r>
              <a:rPr lang="uk-UA" dirty="0"/>
              <a:t>та навиків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2"/>
            <a:ext cx="3024336" cy="386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59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537778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3200" b="1" i="1" dirty="0"/>
              <a:t>Стабільність системи права</a:t>
            </a:r>
            <a:r>
              <a:rPr lang="uk-UA" sz="3200" b="1" dirty="0"/>
              <a:t> є </a:t>
            </a:r>
            <a:r>
              <a:rPr lang="uk-UA" sz="3200" dirty="0"/>
              <a:t>передумовою її здатності ефективно регулювати суспільні відносини. Стабільність системи права забезпечують його принципи - «каркас» системи. Водночас система права не може бути структурно і змістовно завершеною.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933056"/>
            <a:ext cx="4641119" cy="29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0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701824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Динамізм системи права</a:t>
            </a:r>
            <a:endParaRPr lang="uk-UA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700808"/>
            <a:ext cx="5544616" cy="4325112"/>
          </a:xfrm>
        </p:spPr>
        <p:txBody>
          <a:bodyPr>
            <a:normAutofit fontScale="92500" lnSpcReduction="20000"/>
          </a:bodyPr>
          <a:lstStyle/>
          <a:p>
            <a:pPr marL="109728" indent="0">
              <a:buNone/>
            </a:pPr>
            <a:r>
              <a:rPr lang="uk-UA" dirty="0" smtClean="0"/>
              <a:t>	Зародження </a:t>
            </a:r>
            <a:r>
              <a:rPr lang="uk-UA" dirty="0"/>
              <a:t>нових суспільних відносин (інформаційних, медичних, підприємницьких та ін.), зміна пріоритетів правового регулювання зумовлюють </a:t>
            </a:r>
            <a:r>
              <a:rPr lang="uk-UA" b="1" i="1" dirty="0"/>
              <a:t>динаміку системи права,</a:t>
            </a:r>
            <a:r>
              <a:rPr lang="uk-UA" b="1" dirty="0"/>
              <a:t> </a:t>
            </a:r>
            <a:r>
              <a:rPr lang="uk-UA" dirty="0"/>
              <a:t>формування нових галузей та інститутів права, залучення регулятивного потенціалу інших, незвичних для усталеного </a:t>
            </a:r>
            <a:r>
              <a:rPr lang="uk-UA" dirty="0" err="1"/>
              <a:t>праворозуміння</a:t>
            </a:r>
            <a:r>
              <a:rPr lang="uk-UA" dirty="0"/>
              <a:t> джерел права.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3206130" cy="4801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7103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рбаністична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Урбаністична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Урбаністичн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618</TotalTime>
  <Words>2030</Words>
  <Application>Microsoft Office PowerPoint</Application>
  <PresentationFormat>Экран (4:3)</PresentationFormat>
  <Paragraphs>218</Paragraphs>
  <Slides>51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Урбаністична</vt:lpstr>
      <vt:lpstr>«Система права»</vt:lpstr>
      <vt:lpstr>План</vt:lpstr>
      <vt:lpstr>1. Система права: Поняття і структура права</vt:lpstr>
      <vt:lpstr>Цілісність зумовлена тим, що:</vt:lpstr>
      <vt:lpstr>Узгодженість -</vt:lpstr>
      <vt:lpstr>Диференціація та інтеграція</vt:lpstr>
      <vt:lpstr>Об'єктивно-суб’єктивна зумовленість</vt:lpstr>
      <vt:lpstr>Презентация PowerPoint</vt:lpstr>
      <vt:lpstr>Динамізм системи права</vt:lpstr>
      <vt:lpstr>Презентация PowerPoint</vt:lpstr>
      <vt:lpstr>  Норми різних галузей права утворюють так звані вторинні угруповання системи права — комплексні інститути (які належать  одразу до кількох правових галузей) та міжгалузеві комплекси .   До міжгалузевих комплексів належить господарське право, яке об’єднує норми цивільного, адміністративного та фінансового права.</vt:lpstr>
      <vt:lpstr>Публічне і приватне право</vt:lpstr>
      <vt:lpstr>2. Публічне і приватне право</vt:lpstr>
      <vt:lpstr>Порівняльний аналіз публічного та приватного права</vt:lpstr>
      <vt:lpstr>Презентация PowerPoint</vt:lpstr>
      <vt:lpstr>Презентация PowerPoint</vt:lpstr>
      <vt:lpstr>Презентация PowerPoint</vt:lpstr>
      <vt:lpstr>Матеріальне і процесуальне право</vt:lpstr>
      <vt:lpstr>3.Матеріальне і процесуальне право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Порівняльна характеристика матеріального і процесуального права </vt:lpstr>
      <vt:lpstr>Галузі та інститути права</vt:lpstr>
      <vt:lpstr>Презентация PowerPoint</vt:lpstr>
      <vt:lpstr>4. Галузі та інститути права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Співвідношення міжнародного та національного права</vt:lpstr>
      <vt:lpstr>Форми взаємодії національного і міжнародного права</vt:lpstr>
      <vt:lpstr>Принципи взаємодії національного і міжнародного права</vt:lpstr>
      <vt:lpstr>Системи реалізації норм міжнародного права в національне  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«Система права»</dc:title>
  <dc:creator>Sara Yasmeen (Wipro Technologies)</dc:creator>
  <cp:lastModifiedBy>User</cp:lastModifiedBy>
  <cp:revision>68</cp:revision>
  <dcterms:created xsi:type="dcterms:W3CDTF">2010-02-23T11:30:32Z</dcterms:created>
  <dcterms:modified xsi:type="dcterms:W3CDTF">2020-11-17T13:20:32Z</dcterms:modified>
</cp:coreProperties>
</file>