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640960" cy="3744415"/>
          </a:xfrm>
        </p:spPr>
        <p:txBody>
          <a:bodyPr>
            <a:normAutofit fontScale="90000"/>
          </a:bodyPr>
          <a:lstStyle/>
          <a:p>
            <a:r>
              <a:rPr lang="uk-UA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ПРОТИДІЯ ЗЛОЧИННОСТІ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Лукашевич Сергій Юрійович</a:t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     Ткачова Олена Вікторівна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57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як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самодіяльних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невідворотності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посягань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97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масштабом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поділяється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загальнодержавне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відомче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785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Загальнодержавне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розповсюджуються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основою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034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масштабах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адміністративно-територіальних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(областей,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Заходи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як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заходи з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заходи,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 та умов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заходи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024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Відомче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запобіжної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посідають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правозастосовчі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контрольно-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ревізійні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правопорядку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983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планування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організаційно-підготовчий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інформаційно-аналітичний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827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576064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latin typeface="Times New Roman"/>
                <a:ea typeface="Times New Roman"/>
              </a:rPr>
              <a:t>Теоретичні засади протидії злочинності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dirty="0">
                <a:cs typeface="Aharoni" panose="02010803020104030203" pitchFamily="2" charset="-79"/>
              </a:rPr>
              <a:t/>
            </a:r>
            <a:br>
              <a:rPr lang="ru-RU" dirty="0">
                <a:cs typeface="Aharoni" panose="02010803020104030203" pitchFamily="2" charset="-79"/>
              </a:rPr>
            </a:br>
            <a:endParaRPr lang="ru-RU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1035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200800" cy="136815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640960" cy="350594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Поняття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завдання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прогнозування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злочинності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.  </a:t>
            </a:r>
            <a:endParaRPr lang="ru-RU" sz="2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Поняття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і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завдання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планування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/>
                <a:ea typeface="Times New Roman"/>
              </a:rPr>
              <a:t>протидії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злочинності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uk-UA" sz="2400" dirty="0">
              <a:solidFill>
                <a:schemeClr val="tx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062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uk-UA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1.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Поняття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і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завдання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прогнозування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злочинності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вірогідності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стан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35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державу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озробити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дієві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законопроектів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033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152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строками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Autofit/>
          </a:bodyPr>
          <a:lstStyle/>
          <a:p>
            <a:pPr algn="just"/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поточне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тижнів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криміногенної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обстановки в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окремому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регіоні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органами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правопорядку),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короткострокове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криміногенної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найближчу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перспективу (1–2 роки),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середньо-строкове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криміногенних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(3–5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науково-дослідними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колективом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експертів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спрямоване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довготривалу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перспективу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(5–10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9123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кримінологічного прогнозу: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неупередженим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засадам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обмежуватися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якимось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вірогідності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соціально-політичної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соціально-психологічні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структуру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680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злочинності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pPr marL="0" indent="53975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513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765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ПРОТИДІЯ ЗЛОЧИННОСТІ    к.ю.н., доцент Лукашевич Сергій Юрійович к.ю.н., доцент      Ткачова Олена Вікторівна</vt:lpstr>
      <vt:lpstr>Модуль 2. Теоретичні засади протидії злочинності   Тема 1. Прогнозування злочинності та планування протидії їй </vt:lpstr>
      <vt:lpstr>ПЛАН</vt:lpstr>
      <vt:lpstr>1. Поняття і завдання прогнозування злочинності. </vt:lpstr>
      <vt:lpstr>Кримінологічне прогнозування дозволяє: </vt:lpstr>
      <vt:lpstr>Види кримінологічного прогнозування: </vt:lpstr>
      <vt:lpstr>За строками</vt:lpstr>
      <vt:lpstr>Вимоги до кримінологічного прогнозу:</vt:lpstr>
      <vt:lpstr>2. Поняття і завдання  планування протидії злочинності.</vt:lpstr>
      <vt:lpstr>Завдання кримінологічного планування:</vt:lpstr>
      <vt:lpstr>За масштабом дії кримінологічне планування  поділяється на: </vt:lpstr>
      <vt:lpstr>Презентация PowerPoint</vt:lpstr>
      <vt:lpstr>Презентация PowerPoint</vt:lpstr>
      <vt:lpstr>Презентация PowerPoint</vt:lpstr>
      <vt:lpstr>Етапи планування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ПРОТИДІЯ ЗЛОЧИННОСТІ    к.ю.н., доцент Лукашевич Сергій Юрійович к.ю.н., доцент      Ткачова Олена Вікторівна</dc:title>
  <dc:creator>Домашний</dc:creator>
  <cp:lastModifiedBy>Домашний</cp:lastModifiedBy>
  <cp:revision>8</cp:revision>
  <dcterms:created xsi:type="dcterms:W3CDTF">2022-01-14T12:58:44Z</dcterms:created>
  <dcterms:modified xsi:type="dcterms:W3CDTF">2022-01-14T15:27:01Z</dcterms:modified>
</cp:coreProperties>
</file>