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268760"/>
            <a:ext cx="8640960" cy="3744415"/>
          </a:xfrm>
        </p:spPr>
        <p:txBody>
          <a:bodyPr>
            <a:normAutofit fontScale="90000"/>
          </a:bodyPr>
          <a:lstStyle/>
          <a:p>
            <a:r>
              <a:rPr lang="uk-UA" sz="5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ПРОТИДІЯ ЗЛОЧИННОСТІ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к.ю.н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доцент Лукашевич Сергій Юрійович</a:t>
            </a:r>
            <a:b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к.ю.н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доцент      Ткачова Олена Вікторівна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577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кримінологічного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взаємопов’язаних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допомогли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 як над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і над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формами,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активізація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правозастосовчих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контролюючих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самодіяльних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латентної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умов,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невідворотності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покарання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захищеності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посягань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971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масштабом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кримінологічне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поділяється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загальнодержавне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відомче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7851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Загальнодержавне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характеру,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розраховані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і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розповсюджуються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планами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кримінологічну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основою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запобіжного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вони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приймаються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масштабі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всієї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обов’язковими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0342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масштабах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адміністративно-територіальних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(областей,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районів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Заходи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себе як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і заходи з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заходи,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 та умов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заходи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0242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Відомче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галузеве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запобіжної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відомств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посідають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правозастосовчі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контрольно-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ревізійні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першу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чергу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 правопорядку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983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Етапи планування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організаційно-підготовчий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інформаційно-аналітичний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безпосереднє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планових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планових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827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640960" cy="5760640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b="1" dirty="0">
                <a:latin typeface="Times New Roman"/>
                <a:ea typeface="Times New Roman"/>
              </a:rPr>
              <a:t>Теоретичні засади протидії злочинності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1.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протидії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їй</a:t>
            </a:r>
            <a:r>
              <a:rPr lang="ru-RU" dirty="0">
                <a:cs typeface="Aharoni" panose="02010803020104030203" pitchFamily="2" charset="-79"/>
              </a:rPr>
              <a:t/>
            </a:r>
            <a:br>
              <a:rPr lang="ru-RU" dirty="0">
                <a:cs typeface="Aharoni" panose="02010803020104030203" pitchFamily="2" charset="-79"/>
              </a:rPr>
            </a:br>
            <a:endParaRPr lang="ru-RU" dirty="0"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1035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476672"/>
            <a:ext cx="7200800" cy="1368152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640960" cy="3505944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AutoNum type="arabicPeriod"/>
            </a:pPr>
            <a:r>
              <a:rPr lang="ru-RU" sz="2400" dirty="0" err="1">
                <a:solidFill>
                  <a:schemeClr val="tx1"/>
                </a:solidFill>
                <a:latin typeface="Times New Roman"/>
                <a:ea typeface="Times New Roman"/>
              </a:rPr>
              <a:t>Поняття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Times New Roman"/>
              </a:rPr>
              <a:t> і </a:t>
            </a:r>
            <a:r>
              <a:rPr lang="ru-RU" sz="2400" dirty="0" err="1">
                <a:solidFill>
                  <a:schemeClr val="tx1"/>
                </a:solidFill>
                <a:latin typeface="Times New Roman"/>
                <a:ea typeface="Times New Roman"/>
              </a:rPr>
              <a:t>завдання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/>
                <a:ea typeface="Times New Roman"/>
              </a:rPr>
              <a:t>прогнозування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/>
                <a:ea typeface="Times New Roman"/>
              </a:rPr>
              <a:t>злочинності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Times New Roman"/>
              </a:rPr>
              <a:t>.  </a:t>
            </a:r>
            <a:endParaRPr lang="ru-RU" sz="2400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457200" indent="-457200" algn="l">
              <a:buFont typeface="Arial" pitchFamily="34" charset="0"/>
              <a:buAutoNum type="arabicPeriod"/>
            </a:pPr>
            <a:r>
              <a:rPr lang="ru-RU" sz="24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Поняття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Times New Roman"/>
              </a:rPr>
              <a:t>і </a:t>
            </a:r>
            <a:r>
              <a:rPr lang="ru-RU" sz="2400" dirty="0" err="1">
                <a:solidFill>
                  <a:schemeClr val="tx1"/>
                </a:solidFill>
                <a:latin typeface="Times New Roman"/>
                <a:ea typeface="Times New Roman"/>
              </a:rPr>
              <a:t>завдання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/>
                <a:ea typeface="Times New Roman"/>
              </a:rPr>
              <a:t>планування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/>
                <a:ea typeface="Times New Roman"/>
              </a:rPr>
              <a:t>протидії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злочинності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  <a:endParaRPr lang="uk-UA" sz="2400" dirty="0">
              <a:solidFill>
                <a:schemeClr val="tx1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30622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1143000"/>
          </a:xfrm>
        </p:spPr>
        <p:txBody>
          <a:bodyPr/>
          <a:lstStyle/>
          <a:p>
            <a:r>
              <a:rPr lang="uk-UA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1. </a:t>
            </a:r>
            <a:r>
              <a:rPr lang="ru-RU" sz="24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Поняття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 і </a:t>
            </a:r>
            <a:r>
              <a:rPr lang="ru-RU" sz="24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завдання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прогнозування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злочинності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Кримінологічне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вірогідності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особою.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Кримінологічне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собою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обґрунтованого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майбутнього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минулому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Кримінологічний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прогноз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підсумкове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стан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353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Кримінологічне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попередити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державу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криміногенної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країні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здійснити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і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озробити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дієві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заходи,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соціально-економічних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вирішити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законодавче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доповнень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чинного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обґрунтовану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кримінологічну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експертизу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законопроектів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нормативно-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0331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кримінологічного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деяких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асоціальної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своєчасної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1525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строками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>
            <a:noAutofit/>
          </a:bodyPr>
          <a:lstStyle/>
          <a:p>
            <a:pPr algn="just"/>
            <a:r>
              <a:rPr lang="ru-RU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поточне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тижнів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місяців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результатами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криміногенної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обстановки в </a:t>
            </a:r>
            <a:r>
              <a:rPr lang="ru-RU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окремому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регіоні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яке </a:t>
            </a:r>
            <a:r>
              <a:rPr lang="ru-RU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правило, органами </a:t>
            </a:r>
            <a:r>
              <a:rPr lang="ru-RU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правопорядку), </a:t>
            </a:r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короткострокове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прогнозуванні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криміногенної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найближчу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перспективу (1–2 роки), </a:t>
            </a:r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середньо-строкове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криміногенних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чинників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тривалий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(3–5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перспективне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науковими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науково-дослідними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установами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колективом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експертів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спрямоване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закономірностей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тенденцій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довготривалу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перспективу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(5–10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991234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 до кримінологічного прогнозу: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заснований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достовірній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кримінологічних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неупередженим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інтересах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зацікавлених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відомств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засадам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обмежуватися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якимось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методом;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надійним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вірогідності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безперервно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соціально-політичної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соціально-психологічні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структуру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6803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протидії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lnSpcReduction="10000"/>
          </a:bodyPr>
          <a:lstStyle/>
          <a:p>
            <a:pPr marL="0" indent="539750" algn="just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наміченої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строків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передумовою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513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765</Words>
  <Application>Microsoft Office PowerPoint</Application>
  <PresentationFormat>Экран (4:3)</PresentationFormat>
  <Paragraphs>55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ПРОТИДІЯ ЗЛОЧИННОСТІ    к.ю.н., доцент Лукашевич Сергій Юрійович к.ю.н., доцент      Ткачова Олена Вікторівна</vt:lpstr>
      <vt:lpstr>Модуль 2. Теоретичні засади протидії злочинності   Тема 1. Прогнозування злочинності та планування протидії їй </vt:lpstr>
      <vt:lpstr>ПЛАН</vt:lpstr>
      <vt:lpstr>1. Поняття і завдання прогнозування злочинності. </vt:lpstr>
      <vt:lpstr>Кримінологічне прогнозування дозволяє: </vt:lpstr>
      <vt:lpstr>Види кримінологічного прогнозування: </vt:lpstr>
      <vt:lpstr>За строками</vt:lpstr>
      <vt:lpstr>Вимоги до кримінологічного прогнозу:</vt:lpstr>
      <vt:lpstr>2. Поняття і завдання  планування протидії злочинності.</vt:lpstr>
      <vt:lpstr>Завдання кримінологічного планування:</vt:lpstr>
      <vt:lpstr>За масштабом дії кримінологічне планування  поділяється на: </vt:lpstr>
      <vt:lpstr>Презентация PowerPoint</vt:lpstr>
      <vt:lpstr>Презентация PowerPoint</vt:lpstr>
      <vt:lpstr>Презентация PowerPoint</vt:lpstr>
      <vt:lpstr>Етапи планування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ПРОТИДІЯ ЗЛОЧИННОСТІ    к.ю.н., доцент Лукашевич Сергій Юрійович к.ю.н., доцент      Ткачова Олена Вікторівна</dc:title>
  <dc:creator>Домашний</dc:creator>
  <cp:lastModifiedBy>Домашний</cp:lastModifiedBy>
  <cp:revision>8</cp:revision>
  <dcterms:created xsi:type="dcterms:W3CDTF">2022-01-14T12:58:44Z</dcterms:created>
  <dcterms:modified xsi:type="dcterms:W3CDTF">2022-01-14T15:27:01Z</dcterms:modified>
</cp:coreProperties>
</file>