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640960" cy="3744415"/>
          </a:xfrm>
        </p:spPr>
        <p:txBody>
          <a:bodyPr>
            <a:normAutofit fontScale="90000"/>
          </a:bodyPr>
          <a:lstStyle/>
          <a:p>
            <a:r>
              <a:rPr lang="uk-UA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ПРОТИДІЯ ЗЛОЧИННОСТІ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Лукашевич Сергій Юрійович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     Ткачова Олена Вікторівна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1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5760640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latin typeface="Times New Roman"/>
                <a:ea typeface="Times New Roman"/>
              </a:rPr>
              <a:t>Теоретичні засади протидії злочинності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уб’єкти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cs typeface="Aharoni" panose="02010803020104030203" pitchFamily="2" charset="-79"/>
              </a:rPr>
              <a:t/>
            </a:r>
            <a:br>
              <a:rPr lang="ru-RU" dirty="0">
                <a:cs typeface="Aharoni" panose="02010803020104030203" pitchFamily="2" charset="-79"/>
              </a:rPr>
            </a:br>
            <a:endParaRPr lang="ru-RU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3897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200800" cy="136815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640960" cy="3505944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Система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суб’єктів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протидії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злочинності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r>
              <a:rPr lang="uk-UA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Окремі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суб’єкти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протидії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злочинності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основні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напрями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їх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uk-UA" sz="2400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646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uk-UA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1.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Система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суб’єктів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протидії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злочинності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злочинам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випередження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та умов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статусу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установи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89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56084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специфікою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запобіжної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NewRomanPSMT"/>
              </a:rPr>
              <a:t/>
            </a:r>
            <a:br>
              <a:rPr lang="ru-RU" dirty="0">
                <a:latin typeface="TimesNewRomanPSMT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випередження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відвернення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422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засади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загальнодержавні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-культурного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основу в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главою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гарантом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суверенітету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додержання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 і свобод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указами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корегує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Метою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уповільнення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нарощування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зусиль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1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організаційно-управлінські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підпорядкованих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011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судової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правопорядку,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прав, свобод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331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та умов,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виховно-профілактична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 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Виховально-профілактична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закону, права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невідворотності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судом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481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597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ПРОТИДІЯ ЗЛОЧИННОСТІ    к.ю.н., доцент Лукашевич Сергій Юрійович к.ю.н., доцент      Ткачова Олена Вікторівна</vt:lpstr>
      <vt:lpstr>Модуль 2. Теоретичні засади протидії злочинності   Тема 1. Cуб’єкти протидії злочинності </vt:lpstr>
      <vt:lpstr>ПЛАН</vt:lpstr>
      <vt:lpstr>1. Система суб’єктів протидії злочинності.</vt:lpstr>
      <vt:lpstr>За специфікою запобіжної діяльності розрізняють суб’єктів, які: </vt:lpstr>
      <vt:lpstr>Органи державної влади</vt:lpstr>
      <vt:lpstr>Презентация PowerPoint</vt:lpstr>
      <vt:lpstr>Правоохоронні органи і  органи судової влади.</vt:lpstr>
      <vt:lpstr>Судові органи.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ПРОТИДІЯ ЗЛОЧИННОСТІ    к.ю.н., доцент Лукашевич Сергій Юрійович к.ю.н., доцент      Ткачова Олена Вікторівна</dc:title>
  <dc:creator>Домашний</dc:creator>
  <cp:lastModifiedBy>Домашний</cp:lastModifiedBy>
  <cp:revision>5</cp:revision>
  <dcterms:created xsi:type="dcterms:W3CDTF">2022-01-14T12:34:08Z</dcterms:created>
  <dcterms:modified xsi:type="dcterms:W3CDTF">2022-01-14T12:57:24Z</dcterms:modified>
</cp:coreProperties>
</file>