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3744415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ЗЛОЧИННОСТІ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Лукашевич Сергій Юрійович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    Ткачова Олена Вікторівна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0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636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 реалізації: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МВС , ДБР,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недержані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установи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84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latin typeface="Times New Roman"/>
                <a:ea typeface="Times New Roman"/>
              </a:rPr>
              <a:t>Теоретичні засади протидії 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441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13681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50594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Кримінологічна </a:t>
            </a:r>
            <a:r>
              <a:rPr lang="uk-UA" sz="2400" dirty="0">
                <a:solidFill>
                  <a:schemeClr val="tx1"/>
                </a:solidFill>
                <a:latin typeface="Times New Roman"/>
                <a:ea typeface="Times New Roman"/>
              </a:rPr>
              <a:t>політика (</a:t>
            </a:r>
            <a:r>
              <a:rPr lang="uk-UA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політика</a:t>
            </a:r>
            <a:r>
              <a:rPr lang="uk-UA" sz="2400" dirty="0">
                <a:solidFill>
                  <a:schemeClr val="tx1"/>
                </a:solidFill>
                <a:latin typeface="Times New Roman"/>
                <a:ea typeface="Times New Roman"/>
              </a:rPr>
              <a:t> протидії злочинності): поняття, зміст, значення. </a:t>
            </a:r>
            <a:endParaRPr lang="uk-UA" sz="2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indent="-457200" algn="l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Нормативно-правове </a:t>
            </a:r>
            <a:r>
              <a:rPr lang="uk-UA" sz="2400" dirty="0">
                <a:solidFill>
                  <a:schemeClr val="tx1"/>
                </a:solidFill>
                <a:latin typeface="Times New Roman"/>
                <a:ea typeface="Times New Roman"/>
              </a:rPr>
              <a:t>втілення політики запобігання та протидії злочинності. </a:t>
            </a:r>
            <a:endParaRPr lang="uk-UA" sz="2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725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1. Кримінологічна 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політика (</a:t>
            </a:r>
            <a:r>
              <a:rPr lang="uk-UA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політика</a:t>
            </a:r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протидії злочинності): поняття, зміст, значення.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539750">
              <a:buNone/>
            </a:pP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походить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древньогрецького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 «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місто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-держава) та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похідних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politike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державою), «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politeia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polites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en-US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</a:t>
            </a:r>
            <a:r>
              <a:rPr lang="en-US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діяч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539750">
              <a:buNone/>
            </a:pP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як: </a:t>
            </a:r>
          </a:p>
          <a:p>
            <a:pPr lvl="0"/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антикримінальну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доктрину; </a:t>
            </a:r>
          </a:p>
          <a:p>
            <a:pPr lvl="0"/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спрямований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зовнішньої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правопорядку та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організаційно-правових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засад та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наукову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53975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політико-правових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міжнародно-правових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і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95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043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2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засадах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доктрини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доктринальних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антикримінальної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організаційно-управлінському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гуманне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ув’язненими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несвободи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практику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передового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навчально-методичне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державному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610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Доктринальний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часу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Програмний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короткострокових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Законодавчий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концептуальних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Правозастосовний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42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496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ПРОТИДІЯ ЗЛОЧИННОСТІ    к.ю.н., доцент Лукашевич Сергій Юрійович к.ю.н., доцент      Ткачова Олена Вікторівна</vt:lpstr>
      <vt:lpstr>Модуль 2. Теоретичні засади протидії злочинності   Тема 1. Державна політика запобігання і протидії злочинності </vt:lpstr>
      <vt:lpstr>ПЛАН</vt:lpstr>
      <vt:lpstr>1. Кримінологічна політика (політика протидії злочинності): поняття, зміст, значення.</vt:lpstr>
      <vt:lpstr>Презентация PowerPoint</vt:lpstr>
      <vt:lpstr>Предмет політики у сфері запобігання та протидії злочинності:</vt:lpstr>
      <vt:lpstr>Мета політики у сфері запобігання та протидії злочинності:</vt:lpstr>
      <vt:lpstr>Завдання політики у сфері запобігання та протидії злочинності:</vt:lpstr>
      <vt:lpstr>Рівні формування та реалізації політики у сфері запобігання та протидії злочинності:</vt:lpstr>
      <vt:lpstr>Суб’єкти формування:</vt:lpstr>
      <vt:lpstr>Суб’єкти реалізації: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ПРОТИДІЯ ЗЛОЧИННОСТІ    к.ю.н., доцент Лукашевич Сергій Юрійович к.ю.н., доцент      Ткачова Олена Вікторівна</dc:title>
  <dc:creator>Домашний</dc:creator>
  <cp:lastModifiedBy>Домашний</cp:lastModifiedBy>
  <cp:revision>5</cp:revision>
  <dcterms:created xsi:type="dcterms:W3CDTF">2022-01-14T10:49:48Z</dcterms:created>
  <dcterms:modified xsi:type="dcterms:W3CDTF">2022-01-14T11:36:23Z</dcterms:modified>
</cp:coreProperties>
</file>