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1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640960" cy="3744415"/>
          </a:xfrm>
        </p:spPr>
        <p:txBody>
          <a:bodyPr>
            <a:normAutofit fontScale="90000"/>
          </a:bodyPr>
          <a:lstStyle/>
          <a:p>
            <a:r>
              <a:rPr lang="uk-UA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ПРОТИДІЯ ЗЛОЧИННОСТІ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Лукашевич Сергій Юрійович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     Ткачова Олена Вікторівна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91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статево-вікові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темперамент, задатки,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інстинкти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неусвідомлені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потяги,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психофізіологічні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головного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неповторним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довкола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46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і манера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45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звичних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6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втілені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домінуючих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86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особу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тяжкість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вини,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одноосібне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форма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співучасті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склад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ролей,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час, обстановка,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судимість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характеристика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психоневрологічному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наркологічному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анамнез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пом’якшуючі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осудності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8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 marL="0" indent="53975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лежить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розчленування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ідеалізованої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те,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друга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причини,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(Ю. М.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нтонян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2004).</a:t>
            </a:r>
          </a:p>
        </p:txBody>
      </p:sp>
    </p:spTree>
    <p:extLst>
      <p:ext uri="{BB962C8B-B14F-4D97-AF65-F5344CB8AC3E}">
        <p14:creationId xmlns:p14="http://schemas.microsoft.com/office/powerpoint/2010/main" val="164101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Поняття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7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760640"/>
          </a:xfrm>
        </p:spPr>
        <p:txBody>
          <a:bodyPr>
            <a:normAutofit fontScale="85000" lnSpcReduction="10000"/>
          </a:bodyPr>
          <a:lstStyle/>
          <a:p>
            <a:pPr marL="0" indent="539750" algn="just">
              <a:lnSpc>
                <a:spcPct val="12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віктимологія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числа жертв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постраждалими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рикошетних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жертв.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жертвою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страждають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сім’я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конфесія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55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9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Рикошетні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страждання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Члени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подружжя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зґвалтованих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батьки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пограбованих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підлітків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крадіжок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віктимізації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само, як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45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53975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соціально-демографічні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(стать,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(роль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генезисі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соціально-рольова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сім’янина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члена трудового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морально-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себе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особи,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Моісеєв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Джужа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Василевич, 2006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О.С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Стеблинська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68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5760640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1.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 злочинця та жертви</a:t>
            </a:r>
            <a:r>
              <a:rPr lang="ru-RU" dirty="0">
                <a:cs typeface="Aharoni" panose="02010803020104030203" pitchFamily="2" charset="-79"/>
              </a:rPr>
              <a:t/>
            </a:r>
            <a:br>
              <a:rPr lang="ru-RU" dirty="0"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879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Моісеєв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Джужа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Василевич, 2006;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Стеблинська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основу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деформацію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9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особа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жертвою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5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жертва з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незначним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факторах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33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жертва з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підвищеним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два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жертв: 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необережних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коли характер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б)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воєнізованої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Жертвами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й особи,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жертвою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породили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манерах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35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жертва з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деформація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антисуспільною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алкоголю,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розбещеністю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особа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57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marL="0" indent="53975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соціально-демографічному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-правовому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низкою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рольовим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морально-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видом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тяжкістю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характером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мотивом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учинення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6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статтю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й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шкода.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похилого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віктимологічної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актуальнішою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861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 за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морально-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передусім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характеристики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вказані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основою способу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приводом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найрізно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манітніші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морально-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розбещеність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напоїв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жадібність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деспотизм,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агресивність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грубість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боягузтво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жорстокість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недовірливість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довірливість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до-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некритичність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передбачуваність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моральна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тактовність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ввічливість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рішучість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хоробрість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хороша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проявляються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віктимологічної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118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200800" cy="136815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350594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«особа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й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жертв.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62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217443"/>
          </a:xfrm>
        </p:spPr>
        <p:txBody>
          <a:bodyPr>
            <a:normAutofit fontScale="62500" lnSpcReduction="20000"/>
          </a:bodyPr>
          <a:lstStyle/>
          <a:p>
            <a:pPr marL="0" indent="539750">
              <a:buNone/>
            </a:pPr>
            <a:r>
              <a:rPr lang="ru-RU" dirty="0"/>
              <a:t>У </a:t>
            </a:r>
            <a:r>
              <a:rPr lang="ru-RU" dirty="0" err="1"/>
              <a:t>кримінології</a:t>
            </a:r>
            <a:r>
              <a:rPr lang="ru-RU" dirty="0"/>
              <a:t> особа </a:t>
            </a:r>
            <a:r>
              <a:rPr lang="ru-RU" dirty="0" err="1"/>
              <a:t>злочинця</a:t>
            </a:r>
            <a:r>
              <a:rPr lang="ru-RU" dirty="0"/>
              <a:t> </a:t>
            </a:r>
            <a:r>
              <a:rPr lang="ru-RU" dirty="0" err="1"/>
              <a:t>вивчається</a:t>
            </a:r>
            <a:r>
              <a:rPr lang="ru-RU" dirty="0"/>
              <a:t> з теоретичною і </a:t>
            </a:r>
            <a:r>
              <a:rPr lang="ru-RU" dirty="0" smtClean="0"/>
              <a:t>прикладною </a:t>
            </a:r>
            <a:r>
              <a:rPr lang="ru-RU" dirty="0"/>
              <a:t>метою.</a:t>
            </a:r>
          </a:p>
          <a:p>
            <a:pPr marL="0" indent="539750">
              <a:buNone/>
            </a:pPr>
            <a:r>
              <a:rPr lang="ru-RU" dirty="0"/>
              <a:t>Для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кримінології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розробити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«особа </a:t>
            </a:r>
            <a:r>
              <a:rPr lang="ru-RU" dirty="0" err="1" smtClean="0"/>
              <a:t>злочинця</a:t>
            </a:r>
            <a:r>
              <a:rPr lang="ru-RU" dirty="0"/>
              <a:t>»,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структурний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контингенту </a:t>
            </a:r>
            <a:r>
              <a:rPr lang="ru-RU" dirty="0" err="1"/>
              <a:t>злочинців</a:t>
            </a:r>
            <a:r>
              <a:rPr lang="ru-RU" dirty="0"/>
              <a:t> і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/>
              <a:t>характеристику, провести </a:t>
            </a:r>
            <a:r>
              <a:rPr lang="ru-RU" dirty="0" err="1"/>
              <a:t>класифікацію</a:t>
            </a:r>
            <a:r>
              <a:rPr lang="ru-RU" dirty="0"/>
              <a:t> і </a:t>
            </a:r>
            <a:r>
              <a:rPr lang="ru-RU" dirty="0" err="1"/>
              <a:t>типологію</a:t>
            </a:r>
            <a:r>
              <a:rPr lang="ru-RU" dirty="0"/>
              <a:t> </a:t>
            </a:r>
            <a:r>
              <a:rPr lang="ru-RU" dirty="0" err="1"/>
              <a:t>злочинців</a:t>
            </a:r>
            <a:r>
              <a:rPr lang="ru-RU" dirty="0" smtClean="0"/>
              <a:t>, </a:t>
            </a:r>
            <a:r>
              <a:rPr lang="ru-RU" dirty="0" err="1" smtClean="0"/>
              <a:t>з’ясувати</a:t>
            </a:r>
            <a:r>
              <a:rPr lang="ru-RU" dirty="0" smtClean="0"/>
              <a:t> </a:t>
            </a:r>
            <a:r>
              <a:rPr lang="ru-RU" dirty="0"/>
              <a:t>причини і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людей на шлях </a:t>
            </a:r>
            <a:r>
              <a:rPr lang="ru-RU" dirty="0" err="1" smtClean="0"/>
              <a:t>вчинення</a:t>
            </a:r>
            <a:r>
              <a:rPr lang="ru-RU" dirty="0" smtClean="0"/>
              <a:t> </a:t>
            </a:r>
            <a:r>
              <a:rPr lang="ru-RU" dirty="0" err="1" smtClean="0"/>
              <a:t>злочинів</a:t>
            </a:r>
            <a:r>
              <a:rPr lang="ru-RU" dirty="0" smtClean="0"/>
              <a:t> </a:t>
            </a:r>
            <a:r>
              <a:rPr lang="ru-RU" dirty="0"/>
              <a:t>і подальше </a:t>
            </a:r>
            <a:r>
              <a:rPr lang="ru-RU" dirty="0" err="1"/>
              <a:t>заняття</a:t>
            </a:r>
            <a:r>
              <a:rPr lang="ru-RU" dirty="0"/>
              <a:t> систематичною </a:t>
            </a:r>
            <a:r>
              <a:rPr lang="ru-RU" dirty="0" err="1"/>
              <a:t>злочинною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/>
              <a:t>того, </a:t>
            </a:r>
            <a:r>
              <a:rPr lang="ru-RU" dirty="0" err="1"/>
              <a:t>наукову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кримінологічні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пояснюють</a:t>
            </a:r>
            <a:r>
              <a:rPr lang="ru-RU" dirty="0"/>
              <a:t> </a:t>
            </a:r>
            <a:r>
              <a:rPr lang="ru-RU" dirty="0" err="1"/>
              <a:t>закономірність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люди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злочинцями</a:t>
            </a:r>
            <a:r>
              <a:rPr lang="ru-RU" dirty="0" smtClean="0"/>
              <a:t>. </a:t>
            </a:r>
          </a:p>
          <a:p>
            <a:pPr marL="0" indent="539750">
              <a:buNone/>
            </a:pPr>
            <a:r>
              <a:rPr lang="ru-RU" dirty="0" err="1" smtClean="0"/>
              <a:t>Прикладний</a:t>
            </a:r>
            <a:r>
              <a:rPr lang="ru-RU" dirty="0" smtClean="0"/>
              <a:t> </a:t>
            </a:r>
            <a:r>
              <a:rPr lang="ru-RU" dirty="0"/>
              <a:t>аспект </a:t>
            </a:r>
            <a:r>
              <a:rPr lang="ru-RU" dirty="0" err="1"/>
              <a:t>дослідження</a:t>
            </a:r>
            <a:r>
              <a:rPr lang="ru-RU" dirty="0"/>
              <a:t> особи </a:t>
            </a:r>
            <a:r>
              <a:rPr lang="ru-RU" dirty="0" err="1"/>
              <a:t>злочинця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 smtClean="0"/>
              <a:t>визначенні</a:t>
            </a:r>
            <a:r>
              <a:rPr lang="ru-RU" dirty="0" smtClean="0"/>
              <a:t> </a:t>
            </a:r>
            <a:r>
              <a:rPr lang="ru-RU" dirty="0" err="1"/>
              <a:t>експериментально-досвідним</a:t>
            </a:r>
            <a:r>
              <a:rPr lang="ru-RU" dirty="0"/>
              <a:t> шляхом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 smtClean="0"/>
              <a:t>, </a:t>
            </a:r>
            <a:r>
              <a:rPr lang="ru-RU" dirty="0" err="1" smtClean="0"/>
              <a:t>властивостей</a:t>
            </a:r>
            <a:r>
              <a:rPr lang="ru-RU" dirty="0"/>
              <a:t>, </a:t>
            </a:r>
            <a:r>
              <a:rPr lang="ru-RU" dirty="0" err="1"/>
              <a:t>психічних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вчинили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злочини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детермінуюче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і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злочинної</a:t>
            </a:r>
            <a:r>
              <a:rPr lang="ru-RU" dirty="0" smtClean="0"/>
              <a:t> </a:t>
            </a:r>
            <a:r>
              <a:rPr lang="ru-RU" dirty="0" err="1"/>
              <a:t>поведінки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життєвої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</a:t>
            </a:r>
            <a:r>
              <a:rPr lang="ru-RU" dirty="0" smtClean="0"/>
              <a:t>, </a:t>
            </a:r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/>
              <a:t>практичний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 smtClean="0"/>
              <a:t>індивідуальної</a:t>
            </a:r>
            <a:r>
              <a:rPr lang="ru-RU" dirty="0" smtClean="0"/>
              <a:t> </a:t>
            </a:r>
            <a:r>
              <a:rPr lang="ru-RU" dirty="0" err="1"/>
              <a:t>злочинної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ефективних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 smtClean="0"/>
              <a:t>виправлення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ресоціалізації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,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та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/>
              <a:t>вчиненню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злочинів</a:t>
            </a:r>
            <a:r>
              <a:rPr lang="ru-RU" dirty="0"/>
              <a:t>. </a:t>
            </a:r>
            <a:endParaRPr lang="ru-RU" dirty="0" smtClean="0"/>
          </a:p>
          <a:p>
            <a:pPr marL="0" indent="539750">
              <a:buNone/>
            </a:pPr>
            <a:r>
              <a:rPr lang="ru-RU" dirty="0" err="1" smtClean="0"/>
              <a:t>Теоретичний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 smtClean="0"/>
              <a:t>практичний</a:t>
            </a:r>
            <a:r>
              <a:rPr lang="ru-RU" dirty="0" smtClean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особи </a:t>
            </a:r>
            <a:r>
              <a:rPr lang="ru-RU" dirty="0" err="1"/>
              <a:t>злочинця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взаємопов’язані</a:t>
            </a:r>
            <a:r>
              <a:rPr lang="ru-RU" dirty="0" smtClean="0"/>
              <a:t>, </a:t>
            </a:r>
            <a:r>
              <a:rPr lang="ru-RU" dirty="0" err="1" smtClean="0"/>
              <a:t>доповнюють</a:t>
            </a:r>
            <a:r>
              <a:rPr lang="ru-RU" dirty="0" smtClean="0"/>
              <a:t> </a:t>
            </a:r>
            <a:r>
              <a:rPr lang="ru-RU" dirty="0"/>
              <a:t>один одного.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424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«особа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й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85000" lnSpcReduction="20000"/>
          </a:bodyPr>
          <a:lstStyle/>
          <a:p>
            <a:pPr marL="0" indent="53975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як члена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стереотипних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–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неповторним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домінуючими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рисами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психофізіологічними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уродженими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80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демографічними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69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53975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контингенту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півріччя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квартал,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84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становище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статус (посада,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членство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неоднорідність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дозвільні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незасвоєння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69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неповторність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К.К.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Платонова (1986),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чотирьох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підструктур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1941</Words>
  <Application>Microsoft Office PowerPoint</Application>
  <PresentationFormat>Экран (4:3)</PresentationFormat>
  <Paragraphs>89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ПРОТИДІЯ ЗЛОЧИННОСТІ    к.ю.н., доцент Лукашевич Сергій Юрійович к.ю.н., доцент      Ткачова Олена Вікторівна</vt:lpstr>
      <vt:lpstr>Модуль 1. Теоретичні засади вивчення злочинності   Тема 3. Особа злочинця та жертви </vt:lpstr>
      <vt:lpstr>ПЛАН</vt:lpstr>
      <vt:lpstr>Презентация PowerPoint</vt:lpstr>
      <vt:lpstr>1. Зміст поняття «особа злочинця» й основні підходи до його визначення. Наукове і практичне значення вивчення особи злочинця.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Поняття жертви злочину,  класифікація жертв. </vt:lpstr>
      <vt:lpstr>Презентация PowerPoint</vt:lpstr>
      <vt:lpstr>Презентация PowerPoint</vt:lpstr>
      <vt:lpstr>Структура жертви злочину</vt:lpstr>
      <vt:lpstr>Класифікація жертв злочинів</vt:lpstr>
      <vt:lpstr>випадкова жертва</vt:lpstr>
      <vt:lpstr>жертва з незначним ступенем ризику </vt:lpstr>
      <vt:lpstr>жертва з підвищеним ступенем ризику </vt:lpstr>
      <vt:lpstr>жертва з дуже високим ступенем ризику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ПРОТИДІЯ ЗЛОЧИННОСТІ    к.ю.н., доцент Лукашевич Сергій Юрійович к.ю.н., доцент      Ткачова Олена Вікторівна</dc:title>
  <dc:creator>Домашний</dc:creator>
  <cp:lastModifiedBy>Домашний</cp:lastModifiedBy>
  <cp:revision>9</cp:revision>
  <dcterms:created xsi:type="dcterms:W3CDTF">2022-01-10T14:47:57Z</dcterms:created>
  <dcterms:modified xsi:type="dcterms:W3CDTF">2022-01-10T16:22:35Z</dcterms:modified>
</cp:coreProperties>
</file>