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3744415"/>
          </a:xfrm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ПРОТИДІЯ ЗЛОЧИННОСТІ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Лукашевич Сергій Юрійович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     Ткачова Олена Вікторівна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2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688632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Соціально-натуралістичний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свавільним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ілюзії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безкараності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Костенко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391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76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самодетермінація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прорахунках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А.І. Долгова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Головкін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В.Ф.Оболєнцев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6484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pPr indent="539750"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1373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вмонтована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Поза системою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антисуспільність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385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760640"/>
          </a:xfrm>
        </p:spPr>
        <p:txBody>
          <a:bodyPr>
            <a:normAutofit/>
          </a:bodyPr>
          <a:lstStyle/>
          <a:p>
            <a:pPr marL="0" indent="539750">
              <a:buNone/>
            </a:pP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0" indent="0">
              <a:buNone/>
            </a:pP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небезпечна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заподіює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істотну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шкоду правам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благам і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інтересам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257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кількісно-якісні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судимості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структура і характер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Кількісно-якісні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666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76064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вчинили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квартал,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5338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судимості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віжображає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обвинувальними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вироками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66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10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тис.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871788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Кзі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10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000/ 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 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межах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адміністративно-територіальної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10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736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7606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старшого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871788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Кза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О × 10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000/ Н(14)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2871788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О 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Н(14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старше 14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100 000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часто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903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577483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вага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соціально-демографічними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4450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576064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1.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dirty="0">
                <a:cs typeface="Aharoni" panose="02010803020104030203" pitchFamily="2" charset="-79"/>
              </a:rPr>
              <a:t/>
            </a:r>
            <a:br>
              <a:rPr lang="ru-RU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6756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Соціально-демографічні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занять,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становище,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219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 КК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тяжкості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вини,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73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дозвільну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(транспорт,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машинобудування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контингентом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уперше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рецидивісти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мотивами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контингентом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10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питому вагу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тяжких та особливо тяжких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35 %).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натепер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7398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базисний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базисному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перший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базу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100 %,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прирівнюються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базового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порівнюваних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«+»,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знаком « – 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Базисний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Ланцюговий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поточному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26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Латентність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709120"/>
          </a:xfrm>
        </p:spPr>
        <p:txBody>
          <a:bodyPr>
            <a:normAutofit fontScale="85000" lnSpcReduction="20000"/>
          </a:bodyPr>
          <a:lstStyle/>
          <a:p>
            <a:pPr marL="0" indent="53975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невідомі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державах латентна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закордонних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невідомі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2/3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1:3.</a:t>
            </a:r>
          </a:p>
        </p:txBody>
      </p:sp>
    </p:spTree>
    <p:extLst>
      <p:ext uri="{BB962C8B-B14F-4D97-AF65-F5344CB8AC3E}">
        <p14:creationId xmlns:p14="http://schemas.microsoft.com/office/powerpoint/2010/main" val="25104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латентизації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Перша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посадов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але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правоохоронцям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них вони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штучна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факт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стороннім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неясність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них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правоохоронцями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4399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латентизації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неповідомлення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неочевидність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476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3960440"/>
          </a:xfrm>
        </p:spPr>
        <p:txBody>
          <a:bodyPr>
            <a:noAutofit/>
          </a:bodyPr>
          <a:lstStyle/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Найнижчий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очевидні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тяжкі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бандитизм,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нанесення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тяжких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тілесних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ушкоджень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очевидне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латентність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характерна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злочинцеві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не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розголошенні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шахрайство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хабарництво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відмивання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брудних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787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латентизації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латентизації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мети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часом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неявні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19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200800" cy="136815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3505944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86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936" y="404664"/>
            <a:ext cx="7901504" cy="6048672"/>
          </a:xfrm>
        </p:spPr>
        <p:txBody>
          <a:bodyPr>
            <a:noAutofit/>
          </a:bodyPr>
          <a:lstStyle/>
          <a:p>
            <a:pPr marL="0" indent="539750" algn="just">
              <a:buNone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особи,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 правило,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окреслені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 колом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 далеко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криміналізовані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 реальному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заподіюють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законодавець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адекватно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прояви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кіберпросторі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штучного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Криміналітет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миттєво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максимально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прогалини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245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35416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6805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Численні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консолідовані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вчених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згрупувати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масове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мінливе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(Н.Ф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Кузнєцова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І.М. Даньшин, В.В.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Голіна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77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577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 Шестаков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поле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магнітного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поля),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регулярно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Іншаков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антисуспільними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Орєхов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5539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361459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Девіантологічний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девіантності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досягнула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законодавцем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Гілінський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3555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А.Ф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Зелінський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феномен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Закалюк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9614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Праксіологічний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широко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заборонена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указаний час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соціокультурному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Дрьомін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7495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1498</Words>
  <Application>Microsoft Office PowerPoint</Application>
  <PresentationFormat>Экран (4:3)</PresentationFormat>
  <Paragraphs>144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ПРОТИДІЯ ЗЛОЧИННОСТІ    к.ю.н., доцент Лукашевич Сергій Юрійович к.ю.н., доцент      Ткачова Олена Вікторівна</vt:lpstr>
      <vt:lpstr>Модуль 1. Теоретичні засади вивчення злочинності   Тема 1. Злочинність та її вимірювання </vt:lpstr>
      <vt:lpstr>ПЛАН</vt:lpstr>
      <vt:lpstr>Презентация PowerPoint</vt:lpstr>
      <vt:lpstr>1. Поняття злочинності.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Окрім зазначених зустрічаються й інші підходи до розуміння досліджуваного поняття.</vt:lpstr>
      <vt:lpstr>Презентация PowerPoint</vt:lpstr>
      <vt:lpstr>2. Кількісні та якісні показники вимірювання злочинності.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Соціально-демографічні критерії </vt:lpstr>
      <vt:lpstr>Кримінально-правові ознаки </vt:lpstr>
      <vt:lpstr>Кримінологічні ознаки </vt:lpstr>
      <vt:lpstr>Презентация PowerPoint</vt:lpstr>
      <vt:lpstr>Презентация PowerPoint</vt:lpstr>
      <vt:lpstr>3. Латентність злочинності.</vt:lpstr>
      <vt:lpstr>Механізм латентизації</vt:lpstr>
      <vt:lpstr>Фактори латентизації </vt:lpstr>
      <vt:lpstr>Рівень латентності </vt:lpstr>
      <vt:lpstr>Вимірювання рівня латентної злочинності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ПРОТИДІЯ ЗЛОЧИННОСТІ    к.ю.н., доцент  Лукашевич Сергій Юрійович к.ю.н., доцент       Ткачова Олена Вікторівна</dc:title>
  <dc:creator>Домашний</dc:creator>
  <cp:lastModifiedBy>Домашний</cp:lastModifiedBy>
  <cp:revision>18</cp:revision>
  <dcterms:created xsi:type="dcterms:W3CDTF">2022-01-10T09:52:39Z</dcterms:created>
  <dcterms:modified xsi:type="dcterms:W3CDTF">2022-01-10T12:32:41Z</dcterms:modified>
</cp:coreProperties>
</file>