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1A599-760C-4AB0-91A9-1C8DF51334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815E4E-1480-4077-A940-BEDC3F8A7D25}">
      <dgm:prSet phldrT="[Текст]"/>
      <dgm:spPr/>
      <dgm:t>
        <a:bodyPr/>
        <a:lstStyle/>
        <a:p>
          <a:r>
            <a:rPr lang="ru-RU" dirty="0" err="1" smtClean="0"/>
            <a:t>Україна</a:t>
          </a:r>
          <a:endParaRPr lang="ru-RU" dirty="0"/>
        </a:p>
      </dgm:t>
    </dgm:pt>
    <dgm:pt modelId="{7F657B3F-DDD9-4FF6-B414-3FC067A65FCB}" type="parTrans" cxnId="{BE9BBA79-F5DF-40BA-80E7-D7CD2C7777DC}">
      <dgm:prSet/>
      <dgm:spPr/>
      <dgm:t>
        <a:bodyPr/>
        <a:lstStyle/>
        <a:p>
          <a:endParaRPr lang="ru-RU"/>
        </a:p>
      </dgm:t>
    </dgm:pt>
    <dgm:pt modelId="{B5FA87C3-BBCE-4905-9EE9-0A8D24FBB159}" type="sibTrans" cxnId="{BE9BBA79-F5DF-40BA-80E7-D7CD2C7777DC}">
      <dgm:prSet/>
      <dgm:spPr/>
      <dgm:t>
        <a:bodyPr/>
        <a:lstStyle/>
        <a:p>
          <a:endParaRPr lang="ru-RU"/>
        </a:p>
      </dgm:t>
    </dgm:pt>
    <dgm:pt modelId="{A55096E8-7FF5-4D6E-8A97-7E1DFE970543}">
      <dgm:prSet phldrT="[Текст]"/>
      <dgm:spPr/>
      <dgm:t>
        <a:bodyPr/>
        <a:lstStyle/>
        <a:p>
          <a:r>
            <a:rPr lang="ru-RU" dirty="0" err="1" smtClean="0"/>
            <a:t>Росія</a:t>
          </a:r>
          <a:endParaRPr lang="ru-RU" dirty="0"/>
        </a:p>
      </dgm:t>
    </dgm:pt>
    <dgm:pt modelId="{548CD482-069F-4C42-9DA1-FD7E27A424DF}" type="parTrans" cxnId="{578AB64C-6BF7-4B4F-A564-7EAF0E198875}">
      <dgm:prSet/>
      <dgm:spPr/>
      <dgm:t>
        <a:bodyPr/>
        <a:lstStyle/>
        <a:p>
          <a:endParaRPr lang="ru-RU"/>
        </a:p>
      </dgm:t>
    </dgm:pt>
    <dgm:pt modelId="{5A9E37A2-EC14-4965-BA1A-C7CA290CB2E3}" type="sibTrans" cxnId="{578AB64C-6BF7-4B4F-A564-7EAF0E198875}">
      <dgm:prSet/>
      <dgm:spPr/>
      <dgm:t>
        <a:bodyPr/>
        <a:lstStyle/>
        <a:p>
          <a:endParaRPr lang="ru-RU"/>
        </a:p>
      </dgm:t>
    </dgm:pt>
    <dgm:pt modelId="{6760BB2A-730A-404A-B246-E823CF24E90B}">
      <dgm:prSet phldrT="[Текст]"/>
      <dgm:spPr/>
      <dgm:t>
        <a:bodyPr/>
        <a:lstStyle/>
        <a:p>
          <a:r>
            <a:rPr lang="ru-RU" dirty="0" err="1" smtClean="0"/>
            <a:t>Білорусія</a:t>
          </a:r>
          <a:endParaRPr lang="ru-RU" dirty="0"/>
        </a:p>
      </dgm:t>
    </dgm:pt>
    <dgm:pt modelId="{CABD5495-6CB4-4055-9D77-61896837CB4B}" type="parTrans" cxnId="{995B8D48-663F-4472-9203-A96D43C543ED}">
      <dgm:prSet/>
      <dgm:spPr/>
      <dgm:t>
        <a:bodyPr/>
        <a:lstStyle/>
        <a:p>
          <a:endParaRPr lang="ru-RU"/>
        </a:p>
      </dgm:t>
    </dgm:pt>
    <dgm:pt modelId="{A04E76C7-45C4-4FCE-82CA-57CDA22AA5C3}" type="sibTrans" cxnId="{995B8D48-663F-4472-9203-A96D43C543ED}">
      <dgm:prSet/>
      <dgm:spPr/>
      <dgm:t>
        <a:bodyPr/>
        <a:lstStyle/>
        <a:p>
          <a:endParaRPr lang="ru-RU"/>
        </a:p>
      </dgm:t>
    </dgm:pt>
    <dgm:pt modelId="{163294FC-3070-4EF1-8CAA-6938764EBA3C}">
      <dgm:prSet phldrT="[Текст]"/>
      <dgm:spPr/>
      <dgm:t>
        <a:bodyPr/>
        <a:lstStyle/>
        <a:p>
          <a:r>
            <a:rPr lang="ru-RU" dirty="0" smtClean="0"/>
            <a:t>Литва</a:t>
          </a:r>
          <a:endParaRPr lang="ru-RU" dirty="0"/>
        </a:p>
      </dgm:t>
    </dgm:pt>
    <dgm:pt modelId="{1DE6EE84-D366-4067-A812-433759414F42}" type="parTrans" cxnId="{C9FE8FB8-2101-4462-B793-5E140A1C409C}">
      <dgm:prSet/>
      <dgm:spPr/>
      <dgm:t>
        <a:bodyPr/>
        <a:lstStyle/>
        <a:p>
          <a:endParaRPr lang="ru-RU"/>
        </a:p>
      </dgm:t>
    </dgm:pt>
    <dgm:pt modelId="{FDACBDF6-1EFC-4397-BAD7-EF6C8F819269}" type="sibTrans" cxnId="{C9FE8FB8-2101-4462-B793-5E140A1C409C}">
      <dgm:prSet/>
      <dgm:spPr/>
      <dgm:t>
        <a:bodyPr/>
        <a:lstStyle/>
        <a:p>
          <a:endParaRPr lang="ru-RU"/>
        </a:p>
      </dgm:t>
    </dgm:pt>
    <dgm:pt modelId="{9CFFF8A6-58D4-4A40-ADBD-CDF809781BA4}">
      <dgm:prSet phldrT="[Текст]"/>
      <dgm:spPr/>
      <dgm:t>
        <a:bodyPr/>
        <a:lstStyle/>
        <a:p>
          <a:r>
            <a:rPr lang="ru-RU" dirty="0" smtClean="0"/>
            <a:t>Молдова</a:t>
          </a:r>
          <a:endParaRPr lang="ru-RU" dirty="0"/>
        </a:p>
      </dgm:t>
    </dgm:pt>
    <dgm:pt modelId="{B4E8AF4D-1375-42AB-990A-822AE77B266B}" type="parTrans" cxnId="{88106CE0-CADE-434C-99DA-A24ECE60A93D}">
      <dgm:prSet/>
      <dgm:spPr/>
      <dgm:t>
        <a:bodyPr/>
        <a:lstStyle/>
        <a:p>
          <a:endParaRPr lang="ru-RU"/>
        </a:p>
      </dgm:t>
    </dgm:pt>
    <dgm:pt modelId="{51716525-BE65-41E2-BD5B-881E9614F1B7}" type="sibTrans" cxnId="{88106CE0-CADE-434C-99DA-A24ECE60A93D}">
      <dgm:prSet/>
      <dgm:spPr/>
      <dgm:t>
        <a:bodyPr/>
        <a:lstStyle/>
        <a:p>
          <a:endParaRPr lang="ru-RU"/>
        </a:p>
      </dgm:t>
    </dgm:pt>
    <dgm:pt modelId="{BCA38499-9607-4238-96FB-5A80426B64B3}" type="pres">
      <dgm:prSet presAssocID="{40E1A599-760C-4AB0-91A9-1C8DF51334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2FDEF-62DA-44AC-9326-96A559227996}" type="pres">
      <dgm:prSet presAssocID="{3A815E4E-1480-4077-A940-BEDC3F8A7D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8331D-F15C-4A13-A287-E3CBAF779C2F}" type="pres">
      <dgm:prSet presAssocID="{B5FA87C3-BBCE-4905-9EE9-0A8D24FBB159}" presName="sibTrans" presStyleCnt="0"/>
      <dgm:spPr/>
    </dgm:pt>
    <dgm:pt modelId="{59A62FBF-FBB3-45F9-BD93-87B3CE873CA4}" type="pres">
      <dgm:prSet presAssocID="{A55096E8-7FF5-4D6E-8A97-7E1DFE9705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D181A-D6B4-437D-B14E-B3F6A2F13741}" type="pres">
      <dgm:prSet presAssocID="{5A9E37A2-EC14-4965-BA1A-C7CA290CB2E3}" presName="sibTrans" presStyleCnt="0"/>
      <dgm:spPr/>
    </dgm:pt>
    <dgm:pt modelId="{74DBAE25-401F-481C-B20C-F0DD58BB4496}" type="pres">
      <dgm:prSet presAssocID="{6760BB2A-730A-404A-B246-E823CF24E9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06699-3E89-4D59-A258-89EA6A38416F}" type="pres">
      <dgm:prSet presAssocID="{A04E76C7-45C4-4FCE-82CA-57CDA22AA5C3}" presName="sibTrans" presStyleCnt="0"/>
      <dgm:spPr/>
    </dgm:pt>
    <dgm:pt modelId="{0F74BA89-30C0-404A-83FE-463872949A41}" type="pres">
      <dgm:prSet presAssocID="{163294FC-3070-4EF1-8CAA-6938764EBA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8EE2C-4D43-4B05-8778-99638B2C8BB9}" type="pres">
      <dgm:prSet presAssocID="{FDACBDF6-1EFC-4397-BAD7-EF6C8F819269}" presName="sibTrans" presStyleCnt="0"/>
      <dgm:spPr/>
    </dgm:pt>
    <dgm:pt modelId="{ACDE6D74-6ED1-4151-B092-9294D3D6E5E9}" type="pres">
      <dgm:prSet presAssocID="{9CFFF8A6-58D4-4A40-ADBD-CDF809781B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978D4-7214-4388-BC49-D2DF4655C957}" type="presOf" srcId="{9CFFF8A6-58D4-4A40-ADBD-CDF809781BA4}" destId="{ACDE6D74-6ED1-4151-B092-9294D3D6E5E9}" srcOrd="0" destOrd="0" presId="urn:microsoft.com/office/officeart/2005/8/layout/default"/>
    <dgm:cxn modelId="{995B8D48-663F-4472-9203-A96D43C543ED}" srcId="{40E1A599-760C-4AB0-91A9-1C8DF513344B}" destId="{6760BB2A-730A-404A-B246-E823CF24E90B}" srcOrd="2" destOrd="0" parTransId="{CABD5495-6CB4-4055-9D77-61896837CB4B}" sibTransId="{A04E76C7-45C4-4FCE-82CA-57CDA22AA5C3}"/>
    <dgm:cxn modelId="{9A3529E6-E426-44DC-B002-FBCDFA9B77E0}" type="presOf" srcId="{6760BB2A-730A-404A-B246-E823CF24E90B}" destId="{74DBAE25-401F-481C-B20C-F0DD58BB4496}" srcOrd="0" destOrd="0" presId="urn:microsoft.com/office/officeart/2005/8/layout/default"/>
    <dgm:cxn modelId="{BE9BBA79-F5DF-40BA-80E7-D7CD2C7777DC}" srcId="{40E1A599-760C-4AB0-91A9-1C8DF513344B}" destId="{3A815E4E-1480-4077-A940-BEDC3F8A7D25}" srcOrd="0" destOrd="0" parTransId="{7F657B3F-DDD9-4FF6-B414-3FC067A65FCB}" sibTransId="{B5FA87C3-BBCE-4905-9EE9-0A8D24FBB159}"/>
    <dgm:cxn modelId="{9C1BDC6D-32FE-4DF8-8097-58C69F0ACDFF}" type="presOf" srcId="{A55096E8-7FF5-4D6E-8A97-7E1DFE970543}" destId="{59A62FBF-FBB3-45F9-BD93-87B3CE873CA4}" srcOrd="0" destOrd="0" presId="urn:microsoft.com/office/officeart/2005/8/layout/default"/>
    <dgm:cxn modelId="{615A9B47-1DAF-4411-AA41-170D7518C042}" type="presOf" srcId="{40E1A599-760C-4AB0-91A9-1C8DF513344B}" destId="{BCA38499-9607-4238-96FB-5A80426B64B3}" srcOrd="0" destOrd="0" presId="urn:microsoft.com/office/officeart/2005/8/layout/default"/>
    <dgm:cxn modelId="{20A44916-CB8A-43CA-B266-BC1119BBA509}" type="presOf" srcId="{163294FC-3070-4EF1-8CAA-6938764EBA3C}" destId="{0F74BA89-30C0-404A-83FE-463872949A41}" srcOrd="0" destOrd="0" presId="urn:microsoft.com/office/officeart/2005/8/layout/default"/>
    <dgm:cxn modelId="{C9FE8FB8-2101-4462-B793-5E140A1C409C}" srcId="{40E1A599-760C-4AB0-91A9-1C8DF513344B}" destId="{163294FC-3070-4EF1-8CAA-6938764EBA3C}" srcOrd="3" destOrd="0" parTransId="{1DE6EE84-D366-4067-A812-433759414F42}" sibTransId="{FDACBDF6-1EFC-4397-BAD7-EF6C8F819269}"/>
    <dgm:cxn modelId="{88106CE0-CADE-434C-99DA-A24ECE60A93D}" srcId="{40E1A599-760C-4AB0-91A9-1C8DF513344B}" destId="{9CFFF8A6-58D4-4A40-ADBD-CDF809781BA4}" srcOrd="4" destOrd="0" parTransId="{B4E8AF4D-1375-42AB-990A-822AE77B266B}" sibTransId="{51716525-BE65-41E2-BD5B-881E9614F1B7}"/>
    <dgm:cxn modelId="{3B1B9C84-8B09-4AE3-85C5-EF0E0617053F}" type="presOf" srcId="{3A815E4E-1480-4077-A940-BEDC3F8A7D25}" destId="{2212FDEF-62DA-44AC-9326-96A559227996}" srcOrd="0" destOrd="0" presId="urn:microsoft.com/office/officeart/2005/8/layout/default"/>
    <dgm:cxn modelId="{578AB64C-6BF7-4B4F-A564-7EAF0E198875}" srcId="{40E1A599-760C-4AB0-91A9-1C8DF513344B}" destId="{A55096E8-7FF5-4D6E-8A97-7E1DFE970543}" srcOrd="1" destOrd="0" parTransId="{548CD482-069F-4C42-9DA1-FD7E27A424DF}" sibTransId="{5A9E37A2-EC14-4965-BA1A-C7CA290CB2E3}"/>
    <dgm:cxn modelId="{AD85D61A-7FF1-4B8B-A830-EF79AA5191FE}" type="presParOf" srcId="{BCA38499-9607-4238-96FB-5A80426B64B3}" destId="{2212FDEF-62DA-44AC-9326-96A559227996}" srcOrd="0" destOrd="0" presId="urn:microsoft.com/office/officeart/2005/8/layout/default"/>
    <dgm:cxn modelId="{F89DB47E-CEE4-436E-8498-586E181C0B91}" type="presParOf" srcId="{BCA38499-9607-4238-96FB-5A80426B64B3}" destId="{4CD8331D-F15C-4A13-A287-E3CBAF779C2F}" srcOrd="1" destOrd="0" presId="urn:microsoft.com/office/officeart/2005/8/layout/default"/>
    <dgm:cxn modelId="{328F178F-85E6-4CCA-AC6B-813680C05DC7}" type="presParOf" srcId="{BCA38499-9607-4238-96FB-5A80426B64B3}" destId="{59A62FBF-FBB3-45F9-BD93-87B3CE873CA4}" srcOrd="2" destOrd="0" presId="urn:microsoft.com/office/officeart/2005/8/layout/default"/>
    <dgm:cxn modelId="{00291AAD-99B6-40CA-80A5-0064CB9743F6}" type="presParOf" srcId="{BCA38499-9607-4238-96FB-5A80426B64B3}" destId="{F80D181A-D6B4-437D-B14E-B3F6A2F13741}" srcOrd="3" destOrd="0" presId="urn:microsoft.com/office/officeart/2005/8/layout/default"/>
    <dgm:cxn modelId="{6AB99D56-0574-4F96-8A35-EDD9BEAE7389}" type="presParOf" srcId="{BCA38499-9607-4238-96FB-5A80426B64B3}" destId="{74DBAE25-401F-481C-B20C-F0DD58BB4496}" srcOrd="4" destOrd="0" presId="urn:microsoft.com/office/officeart/2005/8/layout/default"/>
    <dgm:cxn modelId="{118FB839-E8A3-4330-8767-698522DAE721}" type="presParOf" srcId="{BCA38499-9607-4238-96FB-5A80426B64B3}" destId="{34306699-3E89-4D59-A258-89EA6A38416F}" srcOrd="5" destOrd="0" presId="urn:microsoft.com/office/officeart/2005/8/layout/default"/>
    <dgm:cxn modelId="{743B3CFD-9CDA-4C86-A64B-DA27EB9DB080}" type="presParOf" srcId="{BCA38499-9607-4238-96FB-5A80426B64B3}" destId="{0F74BA89-30C0-404A-83FE-463872949A41}" srcOrd="6" destOrd="0" presId="urn:microsoft.com/office/officeart/2005/8/layout/default"/>
    <dgm:cxn modelId="{7C2CB605-0DD8-41B8-97DF-A8823E55649E}" type="presParOf" srcId="{BCA38499-9607-4238-96FB-5A80426B64B3}" destId="{D028EE2C-4D43-4B05-8778-99638B2C8BB9}" srcOrd="7" destOrd="0" presId="urn:microsoft.com/office/officeart/2005/8/layout/default"/>
    <dgm:cxn modelId="{F4FC755B-64B3-4CE9-B1CD-372AA3C3AE2D}" type="presParOf" srcId="{BCA38499-9607-4238-96FB-5A80426B64B3}" destId="{ACDE6D74-6ED1-4151-B092-9294D3D6E5E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B2513-5B2B-4FFE-B81F-AEC7786AF2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15E5A6-28D3-41D8-9E88-1097DF01D0A1}">
      <dgm:prSet/>
      <dgm:spPr/>
      <dgm:t>
        <a:bodyPr/>
        <a:lstStyle/>
        <a:p>
          <a:pPr rtl="0"/>
          <a:r>
            <a:rPr lang="ru-RU" smtClean="0"/>
            <a:t>1) Президент України;</a:t>
          </a:r>
          <a:endParaRPr lang="en-US"/>
        </a:p>
      </dgm:t>
    </dgm:pt>
    <dgm:pt modelId="{C820B529-F354-487D-A5D3-BD42EC97410D}" type="parTrans" cxnId="{323B4C92-16AE-4E6D-B862-E386515D5021}">
      <dgm:prSet/>
      <dgm:spPr/>
      <dgm:t>
        <a:bodyPr/>
        <a:lstStyle/>
        <a:p>
          <a:endParaRPr lang="ru-RU"/>
        </a:p>
      </dgm:t>
    </dgm:pt>
    <dgm:pt modelId="{9CE64964-F5FA-454A-9FD8-E7DAA2669DE9}" type="sibTrans" cxnId="{323B4C92-16AE-4E6D-B862-E386515D5021}">
      <dgm:prSet/>
      <dgm:spPr/>
      <dgm:t>
        <a:bodyPr/>
        <a:lstStyle/>
        <a:p>
          <a:endParaRPr lang="ru-RU"/>
        </a:p>
      </dgm:t>
    </dgm:pt>
    <dgm:pt modelId="{BA451A67-BFD1-4CA3-A642-F70E930ACEAA}">
      <dgm:prSet/>
      <dgm:spPr/>
      <dgm:t>
        <a:bodyPr/>
        <a:lstStyle/>
        <a:p>
          <a:pPr rtl="0"/>
          <a:r>
            <a:rPr lang="ru-RU" smtClean="0"/>
            <a:t>2) Кабінет Міністрів України;</a:t>
          </a:r>
          <a:endParaRPr lang="en-US"/>
        </a:p>
      </dgm:t>
    </dgm:pt>
    <dgm:pt modelId="{6576790C-50FB-47CF-850E-7906D64E3F6F}" type="parTrans" cxnId="{287FA3D3-8292-4630-B096-8AEE233DE669}">
      <dgm:prSet/>
      <dgm:spPr/>
      <dgm:t>
        <a:bodyPr/>
        <a:lstStyle/>
        <a:p>
          <a:endParaRPr lang="ru-RU"/>
        </a:p>
      </dgm:t>
    </dgm:pt>
    <dgm:pt modelId="{BDF73980-E140-41F1-BF54-F2125A1815D6}" type="sibTrans" cxnId="{287FA3D3-8292-4630-B096-8AEE233DE669}">
      <dgm:prSet/>
      <dgm:spPr/>
      <dgm:t>
        <a:bodyPr/>
        <a:lstStyle/>
        <a:p>
          <a:endParaRPr lang="ru-RU"/>
        </a:p>
      </dgm:t>
    </dgm:pt>
    <dgm:pt modelId="{A30F9F3E-98B1-49FE-9EA3-B68D3A8F83A8}">
      <dgm:prSet/>
      <dgm:spPr/>
      <dgm:t>
        <a:bodyPr/>
        <a:lstStyle/>
        <a:p>
          <a:pPr rtl="0"/>
          <a:r>
            <a:rPr lang="ru-RU" smtClean="0"/>
            <a:t>3) центральні органи виконавчої влади;</a:t>
          </a:r>
          <a:endParaRPr lang="en-US"/>
        </a:p>
      </dgm:t>
    </dgm:pt>
    <dgm:pt modelId="{5F089D35-37EF-4667-B6C2-F7C434D2B9AC}" type="parTrans" cxnId="{4B8FF391-0B84-4372-B354-C0AB2F41E347}">
      <dgm:prSet/>
      <dgm:spPr/>
      <dgm:t>
        <a:bodyPr/>
        <a:lstStyle/>
        <a:p>
          <a:endParaRPr lang="ru-RU"/>
        </a:p>
      </dgm:t>
    </dgm:pt>
    <dgm:pt modelId="{3B38E2B8-B605-43B5-9CC4-511092E17B34}" type="sibTrans" cxnId="{4B8FF391-0B84-4372-B354-C0AB2F41E347}">
      <dgm:prSet/>
      <dgm:spPr/>
      <dgm:t>
        <a:bodyPr/>
        <a:lstStyle/>
        <a:p>
          <a:endParaRPr lang="ru-RU"/>
        </a:p>
      </dgm:t>
    </dgm:pt>
    <dgm:pt modelId="{BA3E3A6C-5EA8-4CEB-B759-23CF7377D9CB}">
      <dgm:prSet/>
      <dgm:spPr/>
      <dgm:t>
        <a:bodyPr/>
        <a:lstStyle/>
        <a:p>
          <a:pPr rtl="0"/>
          <a:r>
            <a:rPr lang="ru-RU" smtClean="0"/>
            <a:t>4) місцеві органи виконавчої влади;</a:t>
          </a:r>
          <a:endParaRPr lang="en-US"/>
        </a:p>
      </dgm:t>
    </dgm:pt>
    <dgm:pt modelId="{EB9E9F51-3000-42D2-BA07-80FBADB4C7A0}" type="parTrans" cxnId="{04A920FE-3799-4C2E-9576-BE73C078D70A}">
      <dgm:prSet/>
      <dgm:spPr/>
      <dgm:t>
        <a:bodyPr/>
        <a:lstStyle/>
        <a:p>
          <a:endParaRPr lang="ru-RU"/>
        </a:p>
      </dgm:t>
    </dgm:pt>
    <dgm:pt modelId="{470E4851-507A-4529-96E3-AAD9F48F932F}" type="sibTrans" cxnId="{04A920FE-3799-4C2E-9576-BE73C078D70A}">
      <dgm:prSet/>
      <dgm:spPr/>
      <dgm:t>
        <a:bodyPr/>
        <a:lstStyle/>
        <a:p>
          <a:endParaRPr lang="ru-RU"/>
        </a:p>
      </dgm:t>
    </dgm:pt>
    <dgm:pt modelId="{F0E2A075-D030-450D-93E3-672A35636959}">
      <dgm:prSet/>
      <dgm:spPr/>
      <dgm:t>
        <a:bodyPr/>
        <a:lstStyle/>
        <a:p>
          <a:pPr rtl="0"/>
          <a:r>
            <a:rPr lang="ru-RU" smtClean="0"/>
            <a:t>5) закордонні дипломатичні установи України;</a:t>
          </a:r>
          <a:endParaRPr lang="en-US"/>
        </a:p>
      </dgm:t>
    </dgm:pt>
    <dgm:pt modelId="{83A39DC4-AED3-4C0F-BE99-C73409CB1BC6}" type="parTrans" cxnId="{09BC3BF7-8AFA-4E9C-AF99-2E83A198FDE0}">
      <dgm:prSet/>
      <dgm:spPr/>
      <dgm:t>
        <a:bodyPr/>
        <a:lstStyle/>
        <a:p>
          <a:endParaRPr lang="ru-RU"/>
        </a:p>
      </dgm:t>
    </dgm:pt>
    <dgm:pt modelId="{DAF4D711-D124-4334-BDB3-835F5F742BC6}" type="sibTrans" cxnId="{09BC3BF7-8AFA-4E9C-AF99-2E83A198FDE0}">
      <dgm:prSet/>
      <dgm:spPr/>
      <dgm:t>
        <a:bodyPr/>
        <a:lstStyle/>
        <a:p>
          <a:endParaRPr lang="ru-RU"/>
        </a:p>
      </dgm:t>
    </dgm:pt>
    <dgm:pt modelId="{F98D0D5F-F8F6-4291-809E-679054B90C29}">
      <dgm:prSet/>
      <dgm:spPr/>
      <dgm:t>
        <a:bodyPr/>
        <a:lstStyle/>
        <a:p>
          <a:pPr rtl="0"/>
          <a:r>
            <a:rPr lang="ru-RU" smtClean="0"/>
            <a:t>6) заклади допомоги особам, які постраждали від торгівлі людьми.</a:t>
          </a:r>
          <a:endParaRPr lang="en-US"/>
        </a:p>
      </dgm:t>
    </dgm:pt>
    <dgm:pt modelId="{C0C8BBED-A896-429C-A73C-C9AC08A2D816}" type="parTrans" cxnId="{FE35037E-9914-4CFF-B937-BC623387A7CF}">
      <dgm:prSet/>
      <dgm:spPr/>
      <dgm:t>
        <a:bodyPr/>
        <a:lstStyle/>
        <a:p>
          <a:endParaRPr lang="ru-RU"/>
        </a:p>
      </dgm:t>
    </dgm:pt>
    <dgm:pt modelId="{8177D0A2-D394-4063-935D-63CF1ED394D0}" type="sibTrans" cxnId="{FE35037E-9914-4CFF-B937-BC623387A7CF}">
      <dgm:prSet/>
      <dgm:spPr/>
      <dgm:t>
        <a:bodyPr/>
        <a:lstStyle/>
        <a:p>
          <a:endParaRPr lang="ru-RU"/>
        </a:p>
      </dgm:t>
    </dgm:pt>
    <dgm:pt modelId="{1CE2C700-6D12-4FD6-B704-A3FA4E00B4EE}" type="pres">
      <dgm:prSet presAssocID="{1AAB2513-5B2B-4FFE-B81F-AEC7786AF2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96784D-DE57-4C2C-A8B6-4CB3E860D0F7}" type="pres">
      <dgm:prSet presAssocID="{0915E5A6-28D3-41D8-9E88-1097DF01D0A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38F1C-5807-422E-8E41-B429F85B8973}" type="pres">
      <dgm:prSet presAssocID="{9CE64964-F5FA-454A-9FD8-E7DAA2669DE9}" presName="spacer" presStyleCnt="0"/>
      <dgm:spPr/>
    </dgm:pt>
    <dgm:pt modelId="{EEBA6414-2347-4511-A48E-6E01F7A0181B}" type="pres">
      <dgm:prSet presAssocID="{BA451A67-BFD1-4CA3-A642-F70E930ACEA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644B8-D7E8-4AD3-ACD3-A2C42F8118E4}" type="pres">
      <dgm:prSet presAssocID="{BDF73980-E140-41F1-BF54-F2125A1815D6}" presName="spacer" presStyleCnt="0"/>
      <dgm:spPr/>
    </dgm:pt>
    <dgm:pt modelId="{17611E3D-4842-4258-88C6-CBC8874D26E4}" type="pres">
      <dgm:prSet presAssocID="{A30F9F3E-98B1-49FE-9EA3-B68D3A8F83A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CA2E5-156C-410B-A00A-782C05435ABF}" type="pres">
      <dgm:prSet presAssocID="{3B38E2B8-B605-43B5-9CC4-511092E17B34}" presName="spacer" presStyleCnt="0"/>
      <dgm:spPr/>
    </dgm:pt>
    <dgm:pt modelId="{88C4B8E4-FA2F-45D6-AD4A-668F0AC25372}" type="pres">
      <dgm:prSet presAssocID="{BA3E3A6C-5EA8-4CEB-B759-23CF7377D9C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09531-B73F-4C17-9A61-EB0B81E22B34}" type="pres">
      <dgm:prSet presAssocID="{470E4851-507A-4529-96E3-AAD9F48F932F}" presName="spacer" presStyleCnt="0"/>
      <dgm:spPr/>
    </dgm:pt>
    <dgm:pt modelId="{DBEA868E-4C07-4F37-9139-B5CE44A077E0}" type="pres">
      <dgm:prSet presAssocID="{F0E2A075-D030-450D-93E3-672A3563695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E8D8C-9375-481B-9F9E-75066CA0EB15}" type="pres">
      <dgm:prSet presAssocID="{DAF4D711-D124-4334-BDB3-835F5F742BC6}" presName="spacer" presStyleCnt="0"/>
      <dgm:spPr/>
    </dgm:pt>
    <dgm:pt modelId="{AB8D2C81-96E1-4718-89CE-37B43686E0E6}" type="pres">
      <dgm:prSet presAssocID="{F98D0D5F-F8F6-4291-809E-679054B90C2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B4C92-16AE-4E6D-B862-E386515D5021}" srcId="{1AAB2513-5B2B-4FFE-B81F-AEC7786AF26A}" destId="{0915E5A6-28D3-41D8-9E88-1097DF01D0A1}" srcOrd="0" destOrd="0" parTransId="{C820B529-F354-487D-A5D3-BD42EC97410D}" sibTransId="{9CE64964-F5FA-454A-9FD8-E7DAA2669DE9}"/>
    <dgm:cxn modelId="{8A81ACD0-5308-4E0E-BF04-C20DC682D095}" type="presOf" srcId="{0915E5A6-28D3-41D8-9E88-1097DF01D0A1}" destId="{2D96784D-DE57-4C2C-A8B6-4CB3E860D0F7}" srcOrd="0" destOrd="0" presId="urn:microsoft.com/office/officeart/2005/8/layout/vList2"/>
    <dgm:cxn modelId="{A64008C1-E718-436F-999E-13E5FFE5C222}" type="presOf" srcId="{F98D0D5F-F8F6-4291-809E-679054B90C29}" destId="{AB8D2C81-96E1-4718-89CE-37B43686E0E6}" srcOrd="0" destOrd="0" presId="urn:microsoft.com/office/officeart/2005/8/layout/vList2"/>
    <dgm:cxn modelId="{BEE148DC-177E-4AF9-9159-DE7DBD10E94C}" type="presOf" srcId="{BA3E3A6C-5EA8-4CEB-B759-23CF7377D9CB}" destId="{88C4B8E4-FA2F-45D6-AD4A-668F0AC25372}" srcOrd="0" destOrd="0" presId="urn:microsoft.com/office/officeart/2005/8/layout/vList2"/>
    <dgm:cxn modelId="{04A920FE-3799-4C2E-9576-BE73C078D70A}" srcId="{1AAB2513-5B2B-4FFE-B81F-AEC7786AF26A}" destId="{BA3E3A6C-5EA8-4CEB-B759-23CF7377D9CB}" srcOrd="3" destOrd="0" parTransId="{EB9E9F51-3000-42D2-BA07-80FBADB4C7A0}" sibTransId="{470E4851-507A-4529-96E3-AAD9F48F932F}"/>
    <dgm:cxn modelId="{4B8FF391-0B84-4372-B354-C0AB2F41E347}" srcId="{1AAB2513-5B2B-4FFE-B81F-AEC7786AF26A}" destId="{A30F9F3E-98B1-49FE-9EA3-B68D3A8F83A8}" srcOrd="2" destOrd="0" parTransId="{5F089D35-37EF-4667-B6C2-F7C434D2B9AC}" sibTransId="{3B38E2B8-B605-43B5-9CC4-511092E17B34}"/>
    <dgm:cxn modelId="{CC57C5EA-C5B4-4CCD-883D-767E52FBDE99}" type="presOf" srcId="{F0E2A075-D030-450D-93E3-672A35636959}" destId="{DBEA868E-4C07-4F37-9139-B5CE44A077E0}" srcOrd="0" destOrd="0" presId="urn:microsoft.com/office/officeart/2005/8/layout/vList2"/>
    <dgm:cxn modelId="{FE35037E-9914-4CFF-B937-BC623387A7CF}" srcId="{1AAB2513-5B2B-4FFE-B81F-AEC7786AF26A}" destId="{F98D0D5F-F8F6-4291-809E-679054B90C29}" srcOrd="5" destOrd="0" parTransId="{C0C8BBED-A896-429C-A73C-C9AC08A2D816}" sibTransId="{8177D0A2-D394-4063-935D-63CF1ED394D0}"/>
    <dgm:cxn modelId="{58B22BBF-DAAD-47DB-A0FF-FEE41B6D3082}" type="presOf" srcId="{A30F9F3E-98B1-49FE-9EA3-B68D3A8F83A8}" destId="{17611E3D-4842-4258-88C6-CBC8874D26E4}" srcOrd="0" destOrd="0" presId="urn:microsoft.com/office/officeart/2005/8/layout/vList2"/>
    <dgm:cxn modelId="{287FA3D3-8292-4630-B096-8AEE233DE669}" srcId="{1AAB2513-5B2B-4FFE-B81F-AEC7786AF26A}" destId="{BA451A67-BFD1-4CA3-A642-F70E930ACEAA}" srcOrd="1" destOrd="0" parTransId="{6576790C-50FB-47CF-850E-7906D64E3F6F}" sibTransId="{BDF73980-E140-41F1-BF54-F2125A1815D6}"/>
    <dgm:cxn modelId="{09BC3BF7-8AFA-4E9C-AF99-2E83A198FDE0}" srcId="{1AAB2513-5B2B-4FFE-B81F-AEC7786AF26A}" destId="{F0E2A075-D030-450D-93E3-672A35636959}" srcOrd="4" destOrd="0" parTransId="{83A39DC4-AED3-4C0F-BE99-C73409CB1BC6}" sibTransId="{DAF4D711-D124-4334-BDB3-835F5F742BC6}"/>
    <dgm:cxn modelId="{E8BA3155-2D88-4F42-BFF5-708972703712}" type="presOf" srcId="{1AAB2513-5B2B-4FFE-B81F-AEC7786AF26A}" destId="{1CE2C700-6D12-4FD6-B704-A3FA4E00B4EE}" srcOrd="0" destOrd="0" presId="urn:microsoft.com/office/officeart/2005/8/layout/vList2"/>
    <dgm:cxn modelId="{3F230BAA-DDC1-4463-8512-70EEADF1C0D4}" type="presOf" srcId="{BA451A67-BFD1-4CA3-A642-F70E930ACEAA}" destId="{EEBA6414-2347-4511-A48E-6E01F7A0181B}" srcOrd="0" destOrd="0" presId="urn:microsoft.com/office/officeart/2005/8/layout/vList2"/>
    <dgm:cxn modelId="{BEC49AE1-1085-4245-B2C3-06D3CC0BE098}" type="presParOf" srcId="{1CE2C700-6D12-4FD6-B704-A3FA4E00B4EE}" destId="{2D96784D-DE57-4C2C-A8B6-4CB3E860D0F7}" srcOrd="0" destOrd="0" presId="urn:microsoft.com/office/officeart/2005/8/layout/vList2"/>
    <dgm:cxn modelId="{87F6DC56-4A9E-46F7-A888-87A9646AB576}" type="presParOf" srcId="{1CE2C700-6D12-4FD6-B704-A3FA4E00B4EE}" destId="{D5338F1C-5807-422E-8E41-B429F85B8973}" srcOrd="1" destOrd="0" presId="urn:microsoft.com/office/officeart/2005/8/layout/vList2"/>
    <dgm:cxn modelId="{0915726A-DD2B-4388-9659-B9E7DB057C99}" type="presParOf" srcId="{1CE2C700-6D12-4FD6-B704-A3FA4E00B4EE}" destId="{EEBA6414-2347-4511-A48E-6E01F7A0181B}" srcOrd="2" destOrd="0" presId="urn:microsoft.com/office/officeart/2005/8/layout/vList2"/>
    <dgm:cxn modelId="{AA76AE00-438C-46A6-8F6B-539FFC3BBCE6}" type="presParOf" srcId="{1CE2C700-6D12-4FD6-B704-A3FA4E00B4EE}" destId="{108644B8-D7E8-4AD3-ACD3-A2C42F8118E4}" srcOrd="3" destOrd="0" presId="urn:microsoft.com/office/officeart/2005/8/layout/vList2"/>
    <dgm:cxn modelId="{6E6F61F0-56C5-4773-ACB6-F02CAEDECF84}" type="presParOf" srcId="{1CE2C700-6D12-4FD6-B704-A3FA4E00B4EE}" destId="{17611E3D-4842-4258-88C6-CBC8874D26E4}" srcOrd="4" destOrd="0" presId="urn:microsoft.com/office/officeart/2005/8/layout/vList2"/>
    <dgm:cxn modelId="{0F3D96A3-FCD4-4A75-957F-A7E69006206F}" type="presParOf" srcId="{1CE2C700-6D12-4FD6-B704-A3FA4E00B4EE}" destId="{E04CA2E5-156C-410B-A00A-782C05435ABF}" srcOrd="5" destOrd="0" presId="urn:microsoft.com/office/officeart/2005/8/layout/vList2"/>
    <dgm:cxn modelId="{08866E95-158D-46DF-8754-67B582D81048}" type="presParOf" srcId="{1CE2C700-6D12-4FD6-B704-A3FA4E00B4EE}" destId="{88C4B8E4-FA2F-45D6-AD4A-668F0AC25372}" srcOrd="6" destOrd="0" presId="urn:microsoft.com/office/officeart/2005/8/layout/vList2"/>
    <dgm:cxn modelId="{62B68C4C-3971-4AC5-B492-AA228A4C3481}" type="presParOf" srcId="{1CE2C700-6D12-4FD6-B704-A3FA4E00B4EE}" destId="{1F109531-B73F-4C17-9A61-EB0B81E22B34}" srcOrd="7" destOrd="0" presId="urn:microsoft.com/office/officeart/2005/8/layout/vList2"/>
    <dgm:cxn modelId="{6B2AD150-B089-466D-80DF-36DE460ADF7B}" type="presParOf" srcId="{1CE2C700-6D12-4FD6-B704-A3FA4E00B4EE}" destId="{DBEA868E-4C07-4F37-9139-B5CE44A077E0}" srcOrd="8" destOrd="0" presId="urn:microsoft.com/office/officeart/2005/8/layout/vList2"/>
    <dgm:cxn modelId="{E488C5D5-5329-4977-B462-AB6D223D1A67}" type="presParOf" srcId="{1CE2C700-6D12-4FD6-B704-A3FA4E00B4EE}" destId="{EE3E8D8C-9375-481B-9F9E-75066CA0EB15}" srcOrd="9" destOrd="0" presId="urn:microsoft.com/office/officeart/2005/8/layout/vList2"/>
    <dgm:cxn modelId="{B8F3CF34-F981-4DBC-BF8D-C89056D0205D}" type="presParOf" srcId="{1CE2C700-6D12-4FD6-B704-A3FA4E00B4EE}" destId="{AB8D2C81-96E1-4718-89CE-37B43686E0E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2FDEF-62DA-44AC-9326-96A559227996}">
      <dsp:nvSpPr>
        <dsp:cNvPr id="0" name=""/>
        <dsp:cNvSpPr/>
      </dsp:nvSpPr>
      <dsp:spPr>
        <a:xfrm>
          <a:off x="0" y="581987"/>
          <a:ext cx="2361045" cy="141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Україна</a:t>
          </a:r>
          <a:endParaRPr lang="ru-RU" sz="3600" kern="1200" dirty="0"/>
        </a:p>
      </dsp:txBody>
      <dsp:txXfrm>
        <a:off x="0" y="581987"/>
        <a:ext cx="2361045" cy="1416627"/>
      </dsp:txXfrm>
    </dsp:sp>
    <dsp:sp modelId="{59A62FBF-FBB3-45F9-BD93-87B3CE873CA4}">
      <dsp:nvSpPr>
        <dsp:cNvPr id="0" name=""/>
        <dsp:cNvSpPr/>
      </dsp:nvSpPr>
      <dsp:spPr>
        <a:xfrm>
          <a:off x="2597149" y="581987"/>
          <a:ext cx="2361045" cy="141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Росія</a:t>
          </a:r>
          <a:endParaRPr lang="ru-RU" sz="3600" kern="1200" dirty="0"/>
        </a:p>
      </dsp:txBody>
      <dsp:txXfrm>
        <a:off x="2597149" y="581987"/>
        <a:ext cx="2361045" cy="1416627"/>
      </dsp:txXfrm>
    </dsp:sp>
    <dsp:sp modelId="{74DBAE25-401F-481C-B20C-F0DD58BB4496}">
      <dsp:nvSpPr>
        <dsp:cNvPr id="0" name=""/>
        <dsp:cNvSpPr/>
      </dsp:nvSpPr>
      <dsp:spPr>
        <a:xfrm>
          <a:off x="5194299" y="581987"/>
          <a:ext cx="2361045" cy="141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Білорусія</a:t>
          </a:r>
          <a:endParaRPr lang="ru-RU" sz="3600" kern="1200" dirty="0"/>
        </a:p>
      </dsp:txBody>
      <dsp:txXfrm>
        <a:off x="5194299" y="581987"/>
        <a:ext cx="2361045" cy="1416627"/>
      </dsp:txXfrm>
    </dsp:sp>
    <dsp:sp modelId="{0F74BA89-30C0-404A-83FE-463872949A41}">
      <dsp:nvSpPr>
        <dsp:cNvPr id="0" name=""/>
        <dsp:cNvSpPr/>
      </dsp:nvSpPr>
      <dsp:spPr>
        <a:xfrm>
          <a:off x="1298574" y="2234718"/>
          <a:ext cx="2361045" cy="141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Литва</a:t>
          </a:r>
          <a:endParaRPr lang="ru-RU" sz="3600" kern="1200" dirty="0"/>
        </a:p>
      </dsp:txBody>
      <dsp:txXfrm>
        <a:off x="1298574" y="2234718"/>
        <a:ext cx="2361045" cy="1416627"/>
      </dsp:txXfrm>
    </dsp:sp>
    <dsp:sp modelId="{ACDE6D74-6ED1-4151-B092-9294D3D6E5E9}">
      <dsp:nvSpPr>
        <dsp:cNvPr id="0" name=""/>
        <dsp:cNvSpPr/>
      </dsp:nvSpPr>
      <dsp:spPr>
        <a:xfrm>
          <a:off x="3895724" y="2234718"/>
          <a:ext cx="2361045" cy="141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Молдова</a:t>
          </a:r>
          <a:endParaRPr lang="ru-RU" sz="3600" kern="1200" dirty="0"/>
        </a:p>
      </dsp:txBody>
      <dsp:txXfrm>
        <a:off x="3895724" y="2234718"/>
        <a:ext cx="2361045" cy="1416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6784D-DE57-4C2C-A8B6-4CB3E860D0F7}">
      <dsp:nvSpPr>
        <dsp:cNvPr id="0" name=""/>
        <dsp:cNvSpPr/>
      </dsp:nvSpPr>
      <dsp:spPr>
        <a:xfrm>
          <a:off x="0" y="340856"/>
          <a:ext cx="954650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1) Президент України;</a:t>
          </a:r>
          <a:endParaRPr lang="en-US" sz="2100" kern="1200"/>
        </a:p>
      </dsp:txBody>
      <dsp:txXfrm>
        <a:off x="24588" y="365444"/>
        <a:ext cx="9497327" cy="454509"/>
      </dsp:txXfrm>
    </dsp:sp>
    <dsp:sp modelId="{EEBA6414-2347-4511-A48E-6E01F7A0181B}">
      <dsp:nvSpPr>
        <dsp:cNvPr id="0" name=""/>
        <dsp:cNvSpPr/>
      </dsp:nvSpPr>
      <dsp:spPr>
        <a:xfrm>
          <a:off x="0" y="905021"/>
          <a:ext cx="954650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2) Кабінет Міністрів України;</a:t>
          </a:r>
          <a:endParaRPr lang="en-US" sz="2100" kern="1200"/>
        </a:p>
      </dsp:txBody>
      <dsp:txXfrm>
        <a:off x="24588" y="929609"/>
        <a:ext cx="9497327" cy="454509"/>
      </dsp:txXfrm>
    </dsp:sp>
    <dsp:sp modelId="{17611E3D-4842-4258-88C6-CBC8874D26E4}">
      <dsp:nvSpPr>
        <dsp:cNvPr id="0" name=""/>
        <dsp:cNvSpPr/>
      </dsp:nvSpPr>
      <dsp:spPr>
        <a:xfrm>
          <a:off x="0" y="1469186"/>
          <a:ext cx="954650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3) центральні органи виконавчої влади;</a:t>
          </a:r>
          <a:endParaRPr lang="en-US" sz="2100" kern="1200"/>
        </a:p>
      </dsp:txBody>
      <dsp:txXfrm>
        <a:off x="24588" y="1493774"/>
        <a:ext cx="9497327" cy="454509"/>
      </dsp:txXfrm>
    </dsp:sp>
    <dsp:sp modelId="{88C4B8E4-FA2F-45D6-AD4A-668F0AC25372}">
      <dsp:nvSpPr>
        <dsp:cNvPr id="0" name=""/>
        <dsp:cNvSpPr/>
      </dsp:nvSpPr>
      <dsp:spPr>
        <a:xfrm>
          <a:off x="0" y="2033351"/>
          <a:ext cx="954650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4) місцеві органи виконавчої влади;</a:t>
          </a:r>
          <a:endParaRPr lang="en-US" sz="2100" kern="1200"/>
        </a:p>
      </dsp:txBody>
      <dsp:txXfrm>
        <a:off x="24588" y="2057939"/>
        <a:ext cx="9497327" cy="454509"/>
      </dsp:txXfrm>
    </dsp:sp>
    <dsp:sp modelId="{DBEA868E-4C07-4F37-9139-B5CE44A077E0}">
      <dsp:nvSpPr>
        <dsp:cNvPr id="0" name=""/>
        <dsp:cNvSpPr/>
      </dsp:nvSpPr>
      <dsp:spPr>
        <a:xfrm>
          <a:off x="0" y="2597515"/>
          <a:ext cx="954650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5) закордонні дипломатичні установи України;</a:t>
          </a:r>
          <a:endParaRPr lang="en-US" sz="2100" kern="1200"/>
        </a:p>
      </dsp:txBody>
      <dsp:txXfrm>
        <a:off x="24588" y="2622103"/>
        <a:ext cx="9497327" cy="454509"/>
      </dsp:txXfrm>
    </dsp:sp>
    <dsp:sp modelId="{AB8D2C81-96E1-4718-89CE-37B43686E0E6}">
      <dsp:nvSpPr>
        <dsp:cNvPr id="0" name=""/>
        <dsp:cNvSpPr/>
      </dsp:nvSpPr>
      <dsp:spPr>
        <a:xfrm>
          <a:off x="0" y="3161681"/>
          <a:ext cx="954650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6) заклади допомоги особам, які постраждали від торгівлі людьми.</a:t>
          </a:r>
          <a:endParaRPr lang="en-US" sz="2100" kern="1200"/>
        </a:p>
      </dsp:txBody>
      <dsp:txXfrm>
        <a:off x="24588" y="3186269"/>
        <a:ext cx="9497327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7B24C-697A-4FAB-8CE5-F035E38B627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11B2C-6551-4EEC-991A-2A2DB580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3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7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14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53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0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4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9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4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1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3843-FF69-4B0A-AC8C-AA9AB3C128F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945045-0F44-403B-8ED2-A3E2FFA1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zakon0.rada.gov.ua/laws/show/995_791" TargetMode="External"/><Relationship Id="rId3" Type="http://schemas.openxmlformats.org/officeDocument/2006/relationships/hyperlink" Target="http://zakon2.rada.gov.ua/laws/show/995_162" TargetMode="External"/><Relationship Id="rId7" Type="http://schemas.openxmlformats.org/officeDocument/2006/relationships/hyperlink" Target="http://zakon2.rada.gov.ua/laws/show/3739-17" TargetMode="External"/><Relationship Id="rId2" Type="http://schemas.openxmlformats.org/officeDocument/2006/relationships/hyperlink" Target="http://zakon0.rada.gov.ua/laws/show/994_8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kon3.rada.gov.ua/laws/show/2789-14" TargetMode="External"/><Relationship Id="rId11" Type="http://schemas.openxmlformats.org/officeDocument/2006/relationships/hyperlink" Target="https://drive.google.com/file/d/0B3m2TqBM0APKa0d5amRpZ3h5M28/view?usp=sharing" TargetMode="External"/><Relationship Id="rId5" Type="http://schemas.openxmlformats.org/officeDocument/2006/relationships/hyperlink" Target="http://zakon2.rada.gov.ua/laws/show/1433-15" TargetMode="External"/><Relationship Id="rId10" Type="http://schemas.openxmlformats.org/officeDocument/2006/relationships/hyperlink" Target="http://zakon5.rada.gov.ua/laws/show/111-2016-%D0%BF" TargetMode="External"/><Relationship Id="rId4" Type="http://schemas.openxmlformats.org/officeDocument/2006/relationships/hyperlink" Target="http://zakon2.rada.gov.ua/laws/show/995_791" TargetMode="External"/><Relationship Id="rId9" Type="http://schemas.openxmlformats.org/officeDocument/2006/relationships/hyperlink" Target="http://zakon0.rada.gov.ua/laws/show/2341-1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660074"/>
            <a:ext cx="8915399" cy="29723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Тема 7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Нелегальна міграція і торгівля </a:t>
            </a:r>
            <a:r>
              <a:rPr lang="uk-UA" dirty="0" smtClean="0">
                <a:solidFill>
                  <a:srgbClr val="FF0000"/>
                </a:solidFill>
              </a:rPr>
              <a:t>людьми у структурі </a:t>
            </a:r>
            <a:r>
              <a:rPr lang="uk-UA" dirty="0" smtClean="0">
                <a:solidFill>
                  <a:srgbClr val="FF0000"/>
                </a:solidFill>
              </a:rPr>
              <a:t>транснаціональної </a:t>
            </a:r>
            <a:r>
              <a:rPr lang="uk-UA" dirty="0" smtClean="0">
                <a:solidFill>
                  <a:srgbClr val="FF0000"/>
                </a:solidFill>
              </a:rPr>
              <a:t>злочинності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109" y="101600"/>
            <a:ext cx="8229600" cy="164407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Законодавчі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акти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щодо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протидії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торгівлі</a:t>
            </a:r>
            <a:r>
              <a:rPr lang="ru-RU" sz="2400" b="1" dirty="0">
                <a:solidFill>
                  <a:srgbClr val="FF0000"/>
                </a:solidFill>
              </a:rPr>
              <a:t> людьми, </a:t>
            </a:r>
            <a:r>
              <a:rPr lang="ru-RU" sz="2400" b="1" dirty="0" err="1">
                <a:solidFill>
                  <a:srgbClr val="FF0000"/>
                </a:solidFill>
              </a:rPr>
              <a:t>сексуальній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експлуатації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насильства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291" y="1422401"/>
            <a:ext cx="10931957" cy="501534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err="1">
                <a:latin typeface="Arial Black" panose="020B0A04020102020204" pitchFamily="34" charset="0"/>
                <a:hlinkClick r:id="rId2"/>
              </a:rPr>
              <a:t>Конвенція</a:t>
            </a:r>
            <a:r>
              <a:rPr lang="ru-RU" dirty="0">
                <a:latin typeface="Arial Black" panose="020B0A04020102020204" pitchFamily="34" charset="0"/>
                <a:hlinkClick r:id="rId2"/>
              </a:rPr>
              <a:t> Ради </a:t>
            </a:r>
            <a:r>
              <a:rPr lang="ru-RU" dirty="0" err="1">
                <a:latin typeface="Arial Black" panose="020B0A04020102020204" pitchFamily="34" charset="0"/>
                <a:hlinkClick r:id="rId2"/>
              </a:rPr>
              <a:t>Європи</a:t>
            </a:r>
            <a:r>
              <a:rPr lang="ru-RU" dirty="0">
                <a:latin typeface="Arial Black" panose="020B0A04020102020204" pitchFamily="34" charset="0"/>
                <a:hlinkClick r:id="rId2"/>
              </a:rPr>
              <a:t> про заходи </a:t>
            </a:r>
            <a:r>
              <a:rPr lang="ru-RU" dirty="0" err="1">
                <a:latin typeface="Arial Black" panose="020B0A04020102020204" pitchFamily="34" charset="0"/>
                <a:hlinkClick r:id="rId2"/>
              </a:rPr>
              <a:t>щодо</a:t>
            </a:r>
            <a:r>
              <a:rPr lang="ru-RU" dirty="0">
                <a:latin typeface="Arial Black" panose="020B0A04020102020204" pitchFamily="34" charset="0"/>
                <a:hlinkClick r:id="rId2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2"/>
              </a:rPr>
              <a:t>протидії</a:t>
            </a:r>
            <a:r>
              <a:rPr lang="ru-RU" dirty="0">
                <a:latin typeface="Arial Black" panose="020B0A04020102020204" pitchFamily="34" charset="0"/>
                <a:hlinkClick r:id="rId2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2"/>
              </a:rPr>
              <a:t>торгівлею</a:t>
            </a:r>
            <a:r>
              <a:rPr lang="ru-RU" dirty="0">
                <a:latin typeface="Arial Black" panose="020B0A04020102020204" pitchFamily="34" charset="0"/>
                <a:hlinkClick r:id="rId2"/>
              </a:rPr>
              <a:t> людьми (2005 р.)</a:t>
            </a:r>
            <a:r>
              <a:rPr lang="ru-RU" dirty="0">
                <a:latin typeface="Arial Black" panose="020B0A04020102020204" pitchFamily="34" charset="0"/>
              </a:rPr>
              <a:t>;</a:t>
            </a:r>
          </a:p>
          <a:p>
            <a:pPr fontAlgn="base"/>
            <a:r>
              <a:rPr lang="ru-RU" dirty="0" err="1">
                <a:latin typeface="Arial Black" panose="020B0A04020102020204" pitchFamily="34" charset="0"/>
                <a:hlinkClick r:id="rId3"/>
              </a:rPr>
              <a:t>Конвенція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 ООН про 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боротьбу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з 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торгівлею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людьми та 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експлуатацією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проституції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третіми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особами (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прийнята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на </a:t>
            </a:r>
            <a:r>
              <a:rPr lang="en-US" dirty="0">
                <a:latin typeface="Arial Black" panose="020B0A04020102020204" pitchFamily="34" charset="0"/>
                <a:hlinkClick r:id="rId3"/>
              </a:rPr>
              <a:t>IV 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сесії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Генеральної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Асамблеї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00Н 2 </a:t>
            </a:r>
            <a:r>
              <a:rPr lang="ru-RU" dirty="0" err="1">
                <a:latin typeface="Arial Black" panose="020B0A04020102020204" pitchFamily="34" charset="0"/>
                <a:hlinkClick r:id="rId3"/>
              </a:rPr>
              <a:t>грудня</a:t>
            </a:r>
            <a:r>
              <a:rPr lang="ru-RU" dirty="0">
                <a:latin typeface="Arial Black" panose="020B0A04020102020204" pitchFamily="34" charset="0"/>
                <a:hlinkClick r:id="rId3"/>
              </a:rPr>
              <a:t> 1949 року)</a:t>
            </a:r>
            <a:r>
              <a:rPr lang="ru-RU" dirty="0">
                <a:latin typeface="Arial Black" panose="020B0A04020102020204" pitchFamily="34" charset="0"/>
              </a:rPr>
              <a:t>;</a:t>
            </a:r>
          </a:p>
          <a:p>
            <a:pPr fontAlgn="base"/>
            <a:r>
              <a:rPr lang="ru-RU" dirty="0" err="1">
                <a:latin typeface="Arial Black" panose="020B0A04020102020204" pitchFamily="34" charset="0"/>
                <a:hlinkClick r:id="rId4"/>
              </a:rPr>
              <a:t>Додатковий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протокол до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Конвенції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ООН про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боротьбу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з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транснаціональною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органі­зованою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злочинністю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. Про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попередження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та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припинення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торгівлі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людьми, особливо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жінками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та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дітьми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, та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покарання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 за </a:t>
            </a:r>
            <a:r>
              <a:rPr lang="ru-RU" dirty="0" err="1">
                <a:latin typeface="Arial Black" panose="020B0A04020102020204" pitchFamily="34" charset="0"/>
                <a:hlinkClick r:id="rId4"/>
              </a:rPr>
              <a:t>неї</a:t>
            </a:r>
            <a:r>
              <a:rPr lang="ru-RU" dirty="0">
                <a:latin typeface="Arial Black" panose="020B0A04020102020204" pitchFamily="34" charset="0"/>
                <a:hlinkClick r:id="rId4"/>
              </a:rPr>
              <a:t> </a:t>
            </a:r>
            <a:r>
              <a:rPr lang="ru-RU" dirty="0">
                <a:latin typeface="Arial Black" panose="020B0A04020102020204" pitchFamily="34" charset="0"/>
                <a:hlinkClick r:id="rId5"/>
              </a:rPr>
              <a:t>(</a:t>
            </a:r>
            <a:r>
              <a:rPr lang="ru-RU" dirty="0" err="1">
                <a:latin typeface="Arial Black" panose="020B0A04020102020204" pitchFamily="34" charset="0"/>
                <a:hlinkClick r:id="rId5"/>
              </a:rPr>
              <a:t>ратифіковано</a:t>
            </a:r>
            <a:r>
              <a:rPr lang="ru-RU" dirty="0">
                <a:latin typeface="Arial Black" panose="020B0A04020102020204" pitchFamily="34" charset="0"/>
                <a:hlinkClick r:id="rId5"/>
              </a:rPr>
              <a:t> Законом </a:t>
            </a:r>
            <a:r>
              <a:rPr lang="ru-RU" dirty="0" err="1">
                <a:latin typeface="Arial Black" panose="020B0A04020102020204" pitchFamily="34" charset="0"/>
                <a:hlinkClick r:id="rId5"/>
              </a:rPr>
              <a:t>України</a:t>
            </a:r>
            <a:r>
              <a:rPr lang="ru-RU" dirty="0">
                <a:latin typeface="Arial Black" panose="020B0A04020102020204" pitchFamily="34" charset="0"/>
                <a:hlinkClick r:id="rId5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5"/>
              </a:rPr>
              <a:t>від</a:t>
            </a:r>
            <a:r>
              <a:rPr lang="ru-RU" dirty="0">
                <a:latin typeface="Arial Black" panose="020B0A04020102020204" pitchFamily="34" charset="0"/>
                <a:hlinkClick r:id="rId5"/>
              </a:rPr>
              <a:t> 04.02.2004 р. № 1433-І</a:t>
            </a:r>
            <a:r>
              <a:rPr lang="en-US" dirty="0">
                <a:latin typeface="Arial Black" panose="020B0A04020102020204" pitchFamily="34" charset="0"/>
                <a:hlinkClick r:id="rId5"/>
              </a:rPr>
              <a:t>V)</a:t>
            </a:r>
            <a:r>
              <a:rPr lang="en-US" dirty="0">
                <a:latin typeface="Arial Black" panose="020B0A04020102020204" pitchFamily="34" charset="0"/>
              </a:rPr>
              <a:t>;</a:t>
            </a:r>
          </a:p>
          <a:p>
            <a:pPr fontAlgn="base"/>
            <a:r>
              <a:rPr lang="ru-RU" dirty="0" err="1">
                <a:latin typeface="Arial Black" panose="020B0A04020102020204" pitchFamily="34" charset="0"/>
              </a:rPr>
              <a:t>Рекомендація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Комітету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Міністрів</a:t>
            </a:r>
            <a:r>
              <a:rPr lang="ru-RU" dirty="0">
                <a:latin typeface="Arial Black" panose="020B0A04020102020204" pitchFamily="34" charset="0"/>
              </a:rPr>
              <a:t> Ради </a:t>
            </a:r>
            <a:r>
              <a:rPr lang="ru-RU" dirty="0" err="1">
                <a:latin typeface="Arial Black" panose="020B0A04020102020204" pitchFamily="34" charset="0"/>
              </a:rPr>
              <a:t>Європи</a:t>
            </a:r>
            <a:r>
              <a:rPr lang="ru-RU" dirty="0">
                <a:latin typeface="Arial Black" panose="020B0A04020102020204" pitchFamily="34" charset="0"/>
              </a:rPr>
              <a:t> «Про </a:t>
            </a:r>
            <a:r>
              <a:rPr lang="ru-RU" dirty="0" err="1">
                <a:latin typeface="Arial Black" panose="020B0A04020102020204" pitchFamily="34" charset="0"/>
              </a:rPr>
              <a:t>сексуальну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експлуатацію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порнографію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проституцію</a:t>
            </a:r>
            <a:r>
              <a:rPr lang="ru-RU" dirty="0">
                <a:latin typeface="Arial Black" panose="020B0A04020102020204" pitchFamily="34" charset="0"/>
              </a:rPr>
              <a:t>, а </a:t>
            </a:r>
            <a:r>
              <a:rPr lang="ru-RU" dirty="0" err="1">
                <a:latin typeface="Arial Black" panose="020B0A04020102020204" pitchFamily="34" charset="0"/>
              </a:rPr>
              <a:t>також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торгівлю</a:t>
            </a:r>
            <a:r>
              <a:rPr lang="ru-RU" dirty="0">
                <a:latin typeface="Arial Black" panose="020B0A04020102020204" pitchFamily="34" charset="0"/>
              </a:rPr>
              <a:t> людьми і </a:t>
            </a:r>
            <a:r>
              <a:rPr lang="ru-RU" dirty="0" err="1">
                <a:latin typeface="Arial Black" panose="020B0A04020102020204" pitchFamily="34" charset="0"/>
              </a:rPr>
              <a:t>підлітками</a:t>
            </a:r>
            <a:r>
              <a:rPr lang="ru-RU" dirty="0">
                <a:latin typeface="Arial Black" panose="020B0A04020102020204" pitchFamily="34" charset="0"/>
              </a:rPr>
              <a:t>» (</a:t>
            </a:r>
            <a:r>
              <a:rPr lang="ru-RU" dirty="0" err="1">
                <a:latin typeface="Arial Black" panose="020B0A04020102020204" pitchFamily="34" charset="0"/>
              </a:rPr>
              <a:t>прийнята</a:t>
            </a:r>
            <a:r>
              <a:rPr lang="ru-RU" dirty="0">
                <a:latin typeface="Arial Black" panose="020B0A04020102020204" pitchFamily="34" charset="0"/>
              </a:rPr>
              <a:t> 9 </a:t>
            </a:r>
            <a:r>
              <a:rPr lang="ru-RU" dirty="0" err="1">
                <a:latin typeface="Arial Black" panose="020B0A04020102020204" pitchFamily="34" charset="0"/>
              </a:rPr>
              <a:t>вересня</a:t>
            </a:r>
            <a:r>
              <a:rPr lang="ru-RU" dirty="0">
                <a:latin typeface="Arial Black" panose="020B0A04020102020204" pitchFamily="34" charset="0"/>
              </a:rPr>
              <a:t>, 1991 року на 461-му </a:t>
            </a:r>
            <a:r>
              <a:rPr lang="ru-RU" dirty="0" err="1">
                <a:latin typeface="Arial Black" panose="020B0A04020102020204" pitchFamily="34" charset="0"/>
              </a:rPr>
              <a:t>засіданні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заступників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міністрів</a:t>
            </a:r>
            <a:r>
              <a:rPr lang="ru-RU" dirty="0">
                <a:latin typeface="Arial Black" panose="020B0A04020102020204" pitchFamily="34" charset="0"/>
              </a:rPr>
              <a:t>);</a:t>
            </a:r>
          </a:p>
          <a:p>
            <a:pPr fontAlgn="base"/>
            <a:r>
              <a:rPr lang="ru-RU" dirty="0" err="1">
                <a:latin typeface="Arial Black" panose="020B0A04020102020204" pitchFamily="34" charset="0"/>
              </a:rPr>
              <a:t>Декларація</a:t>
            </a:r>
            <a:r>
              <a:rPr lang="ru-RU" dirty="0">
                <a:latin typeface="Arial Black" panose="020B0A04020102020204" pitchFamily="34" charset="0"/>
              </a:rPr>
              <a:t> про </a:t>
            </a:r>
            <a:r>
              <a:rPr lang="ru-RU" dirty="0" err="1">
                <a:latin typeface="Arial Black" panose="020B0A04020102020204" pitchFamily="34" charset="0"/>
              </a:rPr>
              <a:t>викорінення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насильства</a:t>
            </a:r>
            <a:r>
              <a:rPr lang="ru-RU" dirty="0">
                <a:latin typeface="Arial Black" panose="020B0A04020102020204" pitchFamily="34" charset="0"/>
              </a:rPr>
              <a:t> по </a:t>
            </a:r>
            <a:r>
              <a:rPr lang="ru-RU" dirty="0" err="1">
                <a:latin typeface="Arial Black" panose="020B0A04020102020204" pitchFamily="34" charset="0"/>
              </a:rPr>
              <a:t>відношенню</a:t>
            </a:r>
            <a:r>
              <a:rPr lang="ru-RU" dirty="0">
                <a:latin typeface="Arial Black" panose="020B0A04020102020204" pitchFamily="34" charset="0"/>
              </a:rPr>
              <a:t> до </a:t>
            </a:r>
            <a:r>
              <a:rPr lang="ru-RU" dirty="0" err="1">
                <a:latin typeface="Arial Black" panose="020B0A04020102020204" pitchFamily="34" charset="0"/>
              </a:rPr>
              <a:t>жінок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ru-RU" dirty="0" err="1">
                <a:latin typeface="Arial Black" panose="020B0A04020102020204" pitchFamily="34" charset="0"/>
              </a:rPr>
              <a:t>Резолюція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Генеральної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Асамблеї</a:t>
            </a:r>
            <a:r>
              <a:rPr lang="ru-RU" dirty="0">
                <a:latin typeface="Arial Black" panose="020B0A04020102020204" pitchFamily="34" charset="0"/>
              </a:rPr>
              <a:t> № 48/104 </a:t>
            </a:r>
            <a:r>
              <a:rPr lang="ru-RU" dirty="0" err="1">
                <a:latin typeface="Arial Black" panose="020B0A04020102020204" pitchFamily="34" charset="0"/>
              </a:rPr>
              <a:t>від</a:t>
            </a:r>
            <a:r>
              <a:rPr lang="ru-RU" dirty="0">
                <a:latin typeface="Arial Black" panose="020B0A04020102020204" pitchFamily="34" charset="0"/>
              </a:rPr>
              <a:t> 20 </a:t>
            </a:r>
            <a:r>
              <a:rPr lang="ru-RU" dirty="0" err="1">
                <a:latin typeface="Arial Black" panose="020B0A04020102020204" pitchFamily="34" charset="0"/>
              </a:rPr>
              <a:t>грудня</a:t>
            </a:r>
            <a:r>
              <a:rPr lang="ru-RU" dirty="0">
                <a:latin typeface="Arial Black" panose="020B0A04020102020204" pitchFamily="34" charset="0"/>
              </a:rPr>
              <a:t> 1993 р.);</a:t>
            </a:r>
          </a:p>
          <a:p>
            <a:pPr fontAlgn="base"/>
            <a:r>
              <a:rPr lang="ru-RU" dirty="0">
                <a:latin typeface="Arial Black" panose="020B0A04020102020204" pitchFamily="34" charset="0"/>
                <a:hlinkClick r:id="rId6"/>
              </a:rPr>
              <a:t>Закон </a:t>
            </a:r>
            <a:r>
              <a:rPr lang="ru-RU" dirty="0" err="1">
                <a:latin typeface="Arial Black" panose="020B0A04020102020204" pitchFamily="34" charset="0"/>
                <a:hlinkClick r:id="rId6"/>
              </a:rPr>
              <a:t>України</a:t>
            </a:r>
            <a:r>
              <a:rPr lang="ru-RU" dirty="0">
                <a:latin typeface="Arial Black" panose="020B0A04020102020204" pitchFamily="34" charset="0"/>
                <a:hlinkClick r:id="rId6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6"/>
              </a:rPr>
              <a:t>від</a:t>
            </a:r>
            <a:r>
              <a:rPr lang="ru-RU" dirty="0">
                <a:latin typeface="Arial Black" panose="020B0A04020102020204" pitchFamily="34" charset="0"/>
                <a:hlinkClick r:id="rId6"/>
              </a:rPr>
              <a:t> 15.11.2001 року № 2789-І</a:t>
            </a:r>
            <a:r>
              <a:rPr lang="en-US" dirty="0">
                <a:latin typeface="Arial Black" panose="020B0A04020102020204" pitchFamily="34" charset="0"/>
                <a:hlinkClick r:id="rId6"/>
              </a:rPr>
              <a:t>II «</a:t>
            </a:r>
            <a:r>
              <a:rPr lang="ru-RU" dirty="0">
                <a:latin typeface="Arial Black" panose="020B0A04020102020204" pitchFamily="34" charset="0"/>
                <a:hlinkClick r:id="rId6"/>
              </a:rPr>
              <a:t>Про </a:t>
            </a:r>
            <a:r>
              <a:rPr lang="ru-RU" dirty="0" err="1">
                <a:latin typeface="Arial Black" panose="020B0A04020102020204" pitchFamily="34" charset="0"/>
                <a:hlinkClick r:id="rId6"/>
              </a:rPr>
              <a:t>попередження</a:t>
            </a:r>
            <a:r>
              <a:rPr lang="ru-RU" dirty="0">
                <a:latin typeface="Arial Black" panose="020B0A04020102020204" pitchFamily="34" charset="0"/>
                <a:hlinkClick r:id="rId6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6"/>
              </a:rPr>
              <a:t>насильства</a:t>
            </a:r>
            <a:r>
              <a:rPr lang="ru-RU" dirty="0">
                <a:latin typeface="Arial Black" panose="020B0A04020102020204" pitchFamily="34" charset="0"/>
                <a:hlinkClick r:id="rId6"/>
              </a:rPr>
              <a:t> в </a:t>
            </a:r>
            <a:r>
              <a:rPr lang="ru-RU" dirty="0" err="1">
                <a:latin typeface="Arial Black" panose="020B0A04020102020204" pitchFamily="34" charset="0"/>
                <a:hlinkClick r:id="rId6"/>
              </a:rPr>
              <a:t>сім’ї</a:t>
            </a:r>
            <a:r>
              <a:rPr lang="ru-RU" dirty="0">
                <a:latin typeface="Arial Black" panose="020B0A04020102020204" pitchFamily="34" charset="0"/>
                <a:hlinkClick r:id="rId6"/>
              </a:rPr>
              <a:t>»</a:t>
            </a:r>
            <a:r>
              <a:rPr lang="ru-RU" dirty="0">
                <a:latin typeface="Arial Black" panose="020B0A04020102020204" pitchFamily="34" charset="0"/>
              </a:rPr>
              <a:t>;</a:t>
            </a:r>
          </a:p>
          <a:p>
            <a:pPr fontAlgn="base"/>
            <a:r>
              <a:rPr lang="ru-RU" dirty="0">
                <a:latin typeface="Arial Black" panose="020B0A04020102020204" pitchFamily="34" charset="0"/>
                <a:hlinkClick r:id="rId7"/>
              </a:rPr>
              <a:t>Закон </a:t>
            </a:r>
            <a:r>
              <a:rPr lang="ru-RU" dirty="0" err="1">
                <a:latin typeface="Arial Black" panose="020B0A04020102020204" pitchFamily="34" charset="0"/>
                <a:hlinkClick r:id="rId7"/>
              </a:rPr>
              <a:t>України</a:t>
            </a:r>
            <a:r>
              <a:rPr lang="ru-RU" dirty="0">
                <a:latin typeface="Arial Black" panose="020B0A04020102020204" pitchFamily="34" charset="0"/>
                <a:hlinkClick r:id="rId7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7"/>
              </a:rPr>
              <a:t>від</a:t>
            </a:r>
            <a:r>
              <a:rPr lang="ru-RU" dirty="0">
                <a:latin typeface="Arial Black" panose="020B0A04020102020204" pitchFamily="34" charset="0"/>
                <a:hlinkClick r:id="rId7"/>
              </a:rPr>
              <a:t> 20.09.2011 року № 3739-І «Про </a:t>
            </a:r>
            <a:r>
              <a:rPr lang="ru-RU" dirty="0" err="1">
                <a:latin typeface="Arial Black" panose="020B0A04020102020204" pitchFamily="34" charset="0"/>
                <a:hlinkClick r:id="rId7"/>
              </a:rPr>
              <a:t>протидію</a:t>
            </a:r>
            <a:r>
              <a:rPr lang="ru-RU" dirty="0">
                <a:latin typeface="Arial Black" panose="020B0A04020102020204" pitchFamily="34" charset="0"/>
                <a:hlinkClick r:id="rId7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7"/>
              </a:rPr>
              <a:t>торгівлі</a:t>
            </a:r>
            <a:r>
              <a:rPr lang="ru-RU" dirty="0">
                <a:latin typeface="Arial Black" panose="020B0A04020102020204" pitchFamily="34" charset="0"/>
                <a:hlinkClick r:id="rId7"/>
              </a:rPr>
              <a:t> людьми</a:t>
            </a:r>
            <a:r>
              <a:rPr lang="ru-RU" dirty="0">
                <a:latin typeface="Arial Black" panose="020B0A04020102020204" pitchFamily="34" charset="0"/>
              </a:rPr>
              <a:t>»;</a:t>
            </a:r>
          </a:p>
          <a:p>
            <a:pPr fontAlgn="base"/>
            <a:r>
              <a:rPr lang="ru-RU" dirty="0">
                <a:latin typeface="Arial Black" panose="020B0A04020102020204" pitchFamily="34" charset="0"/>
                <a:hlinkClick r:id="rId8"/>
              </a:rPr>
              <a:t>Протокол про </a:t>
            </a:r>
            <a:r>
              <a:rPr lang="ru-RU" dirty="0" err="1">
                <a:latin typeface="Arial Black" panose="020B0A04020102020204" pitchFamily="34" charset="0"/>
                <a:hlinkClick r:id="rId8"/>
              </a:rPr>
              <a:t>попередження</a:t>
            </a:r>
            <a:r>
              <a:rPr lang="ru-RU" dirty="0">
                <a:latin typeface="Arial Black" panose="020B0A04020102020204" pitchFamily="34" charset="0"/>
                <a:hlinkClick r:id="rId8"/>
              </a:rPr>
              <a:t> і </a:t>
            </a:r>
            <a:r>
              <a:rPr lang="ru-RU" dirty="0" err="1">
                <a:latin typeface="Arial Black" panose="020B0A04020102020204" pitchFamily="34" charset="0"/>
                <a:hlinkClick r:id="rId8"/>
              </a:rPr>
              <a:t>припинення</a:t>
            </a:r>
            <a:r>
              <a:rPr lang="ru-RU" dirty="0">
                <a:latin typeface="Arial Black" panose="020B0A04020102020204" pitchFamily="34" charset="0"/>
                <a:hlinkClick r:id="rId8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8"/>
              </a:rPr>
              <a:t>торгівлі</a:t>
            </a:r>
            <a:r>
              <a:rPr lang="ru-RU" dirty="0">
                <a:latin typeface="Arial Black" panose="020B0A04020102020204" pitchFamily="34" charset="0"/>
                <a:hlinkClick r:id="rId8"/>
              </a:rPr>
              <a:t> людьми, особливо </a:t>
            </a:r>
            <a:r>
              <a:rPr lang="ru-RU" dirty="0" err="1">
                <a:latin typeface="Arial Black" panose="020B0A04020102020204" pitchFamily="34" charset="0"/>
                <a:hlinkClick r:id="rId8"/>
              </a:rPr>
              <a:t>жінками</a:t>
            </a:r>
            <a:r>
              <a:rPr lang="ru-RU" dirty="0">
                <a:latin typeface="Arial Black" panose="020B0A04020102020204" pitchFamily="34" charset="0"/>
                <a:hlinkClick r:id="rId8"/>
              </a:rPr>
              <a:t> та </a:t>
            </a:r>
            <a:r>
              <a:rPr lang="ru-RU" dirty="0" err="1">
                <a:latin typeface="Arial Black" panose="020B0A04020102020204" pitchFamily="34" charset="0"/>
                <a:hlinkClick r:id="rId8"/>
              </a:rPr>
              <a:t>дітьми</a:t>
            </a:r>
            <a:r>
              <a:rPr lang="ru-RU" dirty="0">
                <a:latin typeface="Arial Black" panose="020B0A04020102020204" pitchFamily="34" charset="0"/>
                <a:hlinkClick r:id="rId8"/>
              </a:rPr>
              <a:t>, і </a:t>
            </a:r>
            <a:r>
              <a:rPr lang="ru-RU" dirty="0" err="1">
                <a:latin typeface="Arial Black" panose="020B0A04020102020204" pitchFamily="34" charset="0"/>
                <a:hlinkClick r:id="rId8"/>
              </a:rPr>
              <a:t>покарання</a:t>
            </a:r>
            <a:r>
              <a:rPr lang="ru-RU" dirty="0">
                <a:latin typeface="Arial Black" panose="020B0A04020102020204" pitchFamily="34" charset="0"/>
                <a:hlinkClick r:id="rId8"/>
              </a:rPr>
              <a:t> за </a:t>
            </a:r>
            <a:r>
              <a:rPr lang="ru-RU" dirty="0" err="1">
                <a:latin typeface="Arial Black" panose="020B0A04020102020204" pitchFamily="34" charset="0"/>
                <a:hlinkClick r:id="rId8"/>
              </a:rPr>
              <a:t>неї</a:t>
            </a:r>
            <a:r>
              <a:rPr lang="ru-RU" dirty="0">
                <a:latin typeface="Arial Black" panose="020B0A04020102020204" pitchFamily="34" charset="0"/>
                <a:hlinkClick r:id="rId8"/>
              </a:rPr>
              <a:t> (</a:t>
            </a:r>
            <a:r>
              <a:rPr lang="ru-RU" dirty="0" err="1">
                <a:latin typeface="Arial Black" panose="020B0A04020102020204" pitchFamily="34" charset="0"/>
                <a:hlinkClick r:id="rId8"/>
              </a:rPr>
              <a:t>ратифіковано</a:t>
            </a:r>
            <a:r>
              <a:rPr lang="ru-RU" dirty="0">
                <a:latin typeface="Arial Black" panose="020B0A04020102020204" pitchFamily="34" charset="0"/>
                <a:hlinkClick r:id="rId8"/>
              </a:rPr>
              <a:t> 4 лютого 2004 р.)</a:t>
            </a:r>
            <a:r>
              <a:rPr lang="ru-RU" dirty="0">
                <a:latin typeface="Arial Black" panose="020B0A04020102020204" pitchFamily="34" charset="0"/>
              </a:rPr>
              <a:t>;</a:t>
            </a:r>
          </a:p>
          <a:p>
            <a:pPr fontAlgn="base"/>
            <a:r>
              <a:rPr lang="ru-RU" dirty="0" err="1">
                <a:latin typeface="Arial Black" panose="020B0A04020102020204" pitchFamily="34" charset="0"/>
                <a:hlinkClick r:id="rId9"/>
              </a:rPr>
              <a:t>Кримінальний</a:t>
            </a:r>
            <a:r>
              <a:rPr lang="ru-RU" dirty="0">
                <a:latin typeface="Arial Black" panose="020B0A04020102020204" pitchFamily="34" charset="0"/>
                <a:hlinkClick r:id="rId9"/>
              </a:rPr>
              <a:t> кодекс </a:t>
            </a:r>
            <a:r>
              <a:rPr lang="ru-RU" dirty="0" err="1">
                <a:latin typeface="Arial Black" panose="020B0A04020102020204" pitchFamily="34" charset="0"/>
                <a:hlinkClick r:id="rId9"/>
              </a:rPr>
              <a:t>України</a:t>
            </a:r>
            <a:r>
              <a:rPr lang="ru-RU" dirty="0">
                <a:latin typeface="Arial Black" panose="020B0A04020102020204" pitchFamily="34" charset="0"/>
                <a:hlinkClick r:id="rId9"/>
              </a:rPr>
              <a:t> (вступив у силу 1 </a:t>
            </a:r>
            <a:r>
              <a:rPr lang="ru-RU" dirty="0" err="1">
                <a:latin typeface="Arial Black" panose="020B0A04020102020204" pitchFamily="34" charset="0"/>
                <a:hlinkClick r:id="rId9"/>
              </a:rPr>
              <a:t>вересня</a:t>
            </a:r>
            <a:r>
              <a:rPr lang="ru-RU" dirty="0">
                <a:latin typeface="Arial Black" panose="020B0A04020102020204" pitchFamily="34" charset="0"/>
                <a:hlinkClick r:id="rId9"/>
              </a:rPr>
              <a:t> 2001 р.)</a:t>
            </a:r>
            <a:r>
              <a:rPr lang="ru-RU" dirty="0">
                <a:latin typeface="Arial Black" panose="020B0A04020102020204" pitchFamily="34" charset="0"/>
              </a:rPr>
              <a:t>;</a:t>
            </a:r>
          </a:p>
          <a:p>
            <a:pPr fontAlgn="base"/>
            <a:r>
              <a:rPr lang="ru-RU" dirty="0">
                <a:latin typeface="Arial Black" panose="020B0A04020102020204" pitchFamily="34" charset="0"/>
                <a:hlinkClick r:id="rId10"/>
              </a:rPr>
              <a:t>Постанова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Кабінету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Міністрів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України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від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24 лютого 2016 р. № 111 “Про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затвердження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Державної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соціальної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програми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протидії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торгівлі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людьми на </a:t>
            </a:r>
            <a:r>
              <a:rPr lang="ru-RU" dirty="0" err="1">
                <a:latin typeface="Arial Black" panose="020B0A04020102020204" pitchFamily="34" charset="0"/>
                <a:hlinkClick r:id="rId10"/>
              </a:rPr>
              <a:t>період</a:t>
            </a:r>
            <a:r>
              <a:rPr lang="ru-RU" dirty="0">
                <a:latin typeface="Arial Black" panose="020B0A04020102020204" pitchFamily="34" charset="0"/>
                <a:hlinkClick r:id="rId10"/>
              </a:rPr>
              <a:t> до 2020 року” </a:t>
            </a:r>
            <a:r>
              <a:rPr lang="ru-RU" dirty="0">
                <a:latin typeface="Arial Black" panose="020B0A04020102020204" pitchFamily="34" charset="0"/>
              </a:rPr>
              <a:t>;</a:t>
            </a:r>
          </a:p>
          <a:p>
            <a:pPr fontAlgn="base"/>
            <a:r>
              <a:rPr lang="ru-RU" dirty="0">
                <a:latin typeface="Arial Black" panose="020B0A04020102020204" pitchFamily="34" charset="0"/>
                <a:hlinkClick r:id="rId11"/>
              </a:rPr>
              <a:t>Наказ МОН </a:t>
            </a:r>
            <a:r>
              <a:rPr lang="ru-RU" dirty="0" err="1">
                <a:latin typeface="Arial Black" panose="020B0A04020102020204" pitchFamily="34" charset="0"/>
                <a:hlinkClick r:id="rId11"/>
              </a:rPr>
              <a:t>від</a:t>
            </a:r>
            <a:r>
              <a:rPr lang="ru-RU" dirty="0">
                <a:latin typeface="Arial Black" panose="020B0A04020102020204" pitchFamily="34" charset="0"/>
                <a:hlinkClick r:id="rId11"/>
              </a:rPr>
              <a:t> 08.04.2016 № 405 “Про </a:t>
            </a:r>
            <a:r>
              <a:rPr lang="ru-RU" dirty="0" err="1">
                <a:latin typeface="Arial Black" panose="020B0A04020102020204" pitchFamily="34" charset="0"/>
                <a:hlinkClick r:id="rId11"/>
              </a:rPr>
              <a:t>затвердження</a:t>
            </a:r>
            <a:r>
              <a:rPr lang="ru-RU" dirty="0">
                <a:latin typeface="Arial Black" panose="020B0A04020102020204" pitchFamily="34" charset="0"/>
                <a:hlinkClick r:id="rId11"/>
              </a:rPr>
              <a:t> плану </a:t>
            </a:r>
            <a:r>
              <a:rPr lang="ru-RU" dirty="0" err="1">
                <a:latin typeface="Arial Black" panose="020B0A04020102020204" pitchFamily="34" charset="0"/>
                <a:hlinkClick r:id="rId11"/>
              </a:rPr>
              <a:t>заходів</a:t>
            </a:r>
            <a:r>
              <a:rPr lang="ru-RU" dirty="0">
                <a:latin typeface="Arial Black" panose="020B0A04020102020204" pitchFamily="34" charset="0"/>
                <a:hlinkClick r:id="rId11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1"/>
              </a:rPr>
              <a:t>Міністерства</a:t>
            </a:r>
            <a:r>
              <a:rPr lang="ru-RU" dirty="0">
                <a:latin typeface="Arial Black" panose="020B0A04020102020204" pitchFamily="34" charset="0"/>
                <a:hlinkClick r:id="rId11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1"/>
              </a:rPr>
              <a:t>освіти</a:t>
            </a:r>
            <a:r>
              <a:rPr lang="ru-RU" dirty="0">
                <a:latin typeface="Arial Black" panose="020B0A04020102020204" pitchFamily="34" charset="0"/>
                <a:hlinkClick r:id="rId11"/>
              </a:rPr>
              <a:t> і науки </a:t>
            </a:r>
            <a:r>
              <a:rPr lang="ru-RU" dirty="0" err="1">
                <a:latin typeface="Arial Black" panose="020B0A04020102020204" pitchFamily="34" charset="0"/>
                <a:hlinkClick r:id="rId11"/>
              </a:rPr>
              <a:t>щодо</a:t>
            </a:r>
            <a:r>
              <a:rPr lang="ru-RU" dirty="0">
                <a:latin typeface="Arial Black" panose="020B0A04020102020204" pitchFamily="34" charset="0"/>
                <a:hlinkClick r:id="rId11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1"/>
              </a:rPr>
              <a:t>протидії</a:t>
            </a:r>
            <a:r>
              <a:rPr lang="ru-RU" dirty="0">
                <a:latin typeface="Arial Black" panose="020B0A04020102020204" pitchFamily="34" charset="0"/>
                <a:hlinkClick r:id="rId11"/>
              </a:rPr>
              <a:t> </a:t>
            </a:r>
            <a:r>
              <a:rPr lang="ru-RU" dirty="0" err="1">
                <a:latin typeface="Arial Black" panose="020B0A04020102020204" pitchFamily="34" charset="0"/>
                <a:hlinkClick r:id="rId11"/>
              </a:rPr>
              <a:t>торгівлі</a:t>
            </a:r>
            <a:r>
              <a:rPr lang="ru-RU" dirty="0">
                <a:latin typeface="Arial Black" panose="020B0A04020102020204" pitchFamily="34" charset="0"/>
                <a:hlinkClick r:id="rId11"/>
              </a:rPr>
              <a:t> людьми на </a:t>
            </a:r>
            <a:r>
              <a:rPr lang="ru-RU" dirty="0" err="1">
                <a:latin typeface="Arial Black" panose="020B0A04020102020204" pitchFamily="34" charset="0"/>
                <a:hlinkClick r:id="rId11"/>
              </a:rPr>
              <a:t>період</a:t>
            </a:r>
            <a:r>
              <a:rPr lang="ru-RU" dirty="0">
                <a:latin typeface="Arial Black" panose="020B0A04020102020204" pitchFamily="34" charset="0"/>
                <a:hlinkClick r:id="rId11"/>
              </a:rPr>
              <a:t> до 2020 року”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5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64656"/>
            <a:ext cx="12275127" cy="78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9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798" y="383964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b="1" u="sng" dirty="0" err="1">
                <a:solidFill>
                  <a:srgbClr val="FF0000"/>
                </a:solidFill>
              </a:rPr>
              <a:t>Торгі́вля</a:t>
            </a:r>
            <a:r>
              <a:rPr lang="ru-RU" sz="2400" b="1" u="sng" dirty="0">
                <a:solidFill>
                  <a:srgbClr val="FF0000"/>
                </a:solidFill>
              </a:rPr>
              <a:t> людьми́ — </a:t>
            </a:r>
            <a:r>
              <a:rPr lang="ru-RU" sz="2400" b="1" u="sng" dirty="0" err="1">
                <a:solidFill>
                  <a:srgbClr val="FF0000"/>
                </a:solidFill>
              </a:rPr>
              <a:t>протизаконна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торгівля</a:t>
            </a:r>
            <a:r>
              <a:rPr lang="ru-RU" sz="2400" b="1" u="sng" dirty="0">
                <a:solidFill>
                  <a:srgbClr val="FF0000"/>
                </a:solidFill>
              </a:rPr>
              <a:t> в </a:t>
            </a:r>
            <a:r>
              <a:rPr lang="ru-RU" sz="2400" b="1" u="sng" dirty="0" err="1">
                <a:solidFill>
                  <a:srgbClr val="FF0000"/>
                </a:solidFill>
              </a:rPr>
              <a:t>цілях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комерційної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сексуальної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експлуатації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або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примусової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праці</a:t>
            </a:r>
            <a:r>
              <a:rPr lang="ru-RU" sz="2400" b="1" u="sng" dirty="0">
                <a:solidFill>
                  <a:srgbClr val="FF0000"/>
                </a:solidFill>
              </a:rPr>
              <a:t> - </a:t>
            </a:r>
            <a:r>
              <a:rPr lang="ru-RU" sz="2400" b="1" u="sng" dirty="0" err="1">
                <a:solidFill>
                  <a:srgbClr val="FF0000"/>
                </a:solidFill>
              </a:rPr>
              <a:t>сучасна</a:t>
            </a:r>
            <a:r>
              <a:rPr lang="ru-RU" sz="2400" b="1" u="sng" dirty="0">
                <a:solidFill>
                  <a:srgbClr val="FF0000"/>
                </a:solidFill>
              </a:rPr>
              <a:t> форма рабства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673" y="1904999"/>
            <a:ext cx="7068247" cy="47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217" y="624110"/>
            <a:ext cx="7915563" cy="59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243" y="369454"/>
            <a:ext cx="8276551" cy="620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197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В 5</a:t>
            </a:r>
            <a:r>
              <a:rPr lang="ru-RU" dirty="0" smtClean="0"/>
              <a:t> держав </a:t>
            </a:r>
            <a:r>
              <a:rPr lang="ru-RU" dirty="0"/>
              <a:t>«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»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викрадачів</a:t>
            </a:r>
            <a:r>
              <a:rPr lang="ru-RU" dirty="0"/>
              <a:t> людей, </a:t>
            </a:r>
            <a:r>
              <a:rPr lang="ru-RU" dirty="0" err="1"/>
              <a:t>серед</a:t>
            </a:r>
            <a:r>
              <a:rPr lang="ru-RU" dirty="0"/>
              <a:t> них :</a:t>
            </a:r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3706197"/>
              </p:ext>
            </p:extLst>
          </p:nvPr>
        </p:nvGraphicFramePr>
        <p:xfrm>
          <a:off x="2032000" y="1905000"/>
          <a:ext cx="7555345" cy="423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12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798" y="457856"/>
            <a:ext cx="8911687" cy="1280890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основних</a:t>
            </a:r>
            <a:r>
              <a:rPr lang="ru-RU" b="1" dirty="0"/>
              <a:t> причин </a:t>
            </a:r>
            <a:r>
              <a:rPr lang="ru-RU" b="1" dirty="0" err="1"/>
              <a:t>розповсюдження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b="1" dirty="0"/>
              <a:t> людьми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експерти</a:t>
            </a:r>
            <a:r>
              <a:rPr lang="ru-RU" b="1" dirty="0"/>
              <a:t> </a:t>
            </a:r>
            <a:r>
              <a:rPr lang="ru-RU" b="1" dirty="0" err="1"/>
              <a:t>називають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sz="3100" b="1" i="1" dirty="0" smtClean="0">
                <a:solidFill>
                  <a:srgbClr val="FF0000"/>
                </a:solidFill>
              </a:rPr>
              <a:t>  - </a:t>
            </a:r>
            <a:r>
              <a:rPr lang="ru-RU" sz="3100" b="1" i="1" dirty="0">
                <a:solidFill>
                  <a:srgbClr val="FF0000"/>
                </a:solidFill>
              </a:rPr>
              <a:t>складне </a:t>
            </a:r>
            <a:r>
              <a:rPr lang="ru-RU" sz="3100" b="1" i="1" dirty="0" err="1">
                <a:solidFill>
                  <a:srgbClr val="FF0000"/>
                </a:solidFill>
              </a:rPr>
              <a:t>економічне</a:t>
            </a:r>
            <a:r>
              <a:rPr lang="ru-RU" sz="3100" b="1" i="1" dirty="0">
                <a:solidFill>
                  <a:srgbClr val="FF0000"/>
                </a:solidFill>
              </a:rPr>
              <a:t> становище </a:t>
            </a:r>
            <a:r>
              <a:rPr lang="ru-RU" sz="3100" b="1" i="1" dirty="0" err="1">
                <a:solidFill>
                  <a:srgbClr val="FF0000"/>
                </a:solidFill>
              </a:rPr>
              <a:t>громадян</a:t>
            </a:r>
            <a:r>
              <a:rPr lang="ru-RU" sz="3100" b="1" i="1" dirty="0">
                <a:solidFill>
                  <a:srgbClr val="FF0000"/>
                </a:solidFill>
              </a:rPr>
              <a:t> </a:t>
            </a:r>
            <a:r>
              <a:rPr lang="ru-RU" sz="3100" b="1" i="1" dirty="0" smtClean="0">
                <a:solidFill>
                  <a:srgbClr val="FF0000"/>
                </a:solidFill>
              </a:rPr>
              <a:t>і </a:t>
            </a:r>
            <a:r>
              <a:rPr lang="ru-RU" sz="3100" b="1" i="1" dirty="0" err="1">
                <a:solidFill>
                  <a:srgbClr val="FF0000"/>
                </a:solidFill>
              </a:rPr>
              <a:t>безробіття</a:t>
            </a:r>
            <a:r>
              <a:rPr lang="ru-RU" sz="3100" b="1" i="1" dirty="0">
                <a:solidFill>
                  <a:srgbClr val="FF0000"/>
                </a:solidFill>
              </a:rPr>
              <a:t>; </a:t>
            </a:r>
            <a:r>
              <a:rPr lang="ru-RU" sz="3100" b="1" i="1" dirty="0" smtClean="0">
                <a:solidFill>
                  <a:srgbClr val="FF0000"/>
                </a:solidFill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 - </a:t>
            </a:r>
            <a:r>
              <a:rPr lang="ru-RU" sz="3100" b="1" i="1" dirty="0" err="1" smtClean="0">
                <a:solidFill>
                  <a:srgbClr val="FF0000"/>
                </a:solidFill>
              </a:rPr>
              <a:t>недостатня</a:t>
            </a:r>
            <a:r>
              <a:rPr lang="ru-RU" sz="3100" b="1" i="1" dirty="0" smtClean="0">
                <a:solidFill>
                  <a:srgbClr val="FF0000"/>
                </a:solidFill>
              </a:rPr>
              <a:t> </a:t>
            </a:r>
            <a:r>
              <a:rPr lang="ru-RU" sz="3100" b="1" i="1" dirty="0" err="1">
                <a:solidFill>
                  <a:srgbClr val="FF0000"/>
                </a:solidFill>
              </a:rPr>
              <a:t>поінформованість</a:t>
            </a:r>
            <a:r>
              <a:rPr lang="ru-RU" sz="3100" b="1" i="1" dirty="0">
                <a:solidFill>
                  <a:srgbClr val="FF0000"/>
                </a:solidFill>
              </a:rPr>
              <a:t> про </a:t>
            </a:r>
            <a:r>
              <a:rPr lang="ru-RU" sz="3100" b="1" i="1" dirty="0" err="1">
                <a:solidFill>
                  <a:srgbClr val="FF0000"/>
                </a:solidFill>
              </a:rPr>
              <a:t>можливості</a:t>
            </a:r>
            <a:r>
              <a:rPr lang="ru-RU" sz="3100" b="1" i="1" dirty="0">
                <a:solidFill>
                  <a:srgbClr val="FF0000"/>
                </a:solidFill>
              </a:rPr>
              <a:t> </a:t>
            </a:r>
            <a:r>
              <a:rPr lang="ru-RU" sz="3100" b="1" i="1" dirty="0" err="1">
                <a:solidFill>
                  <a:srgbClr val="FF0000"/>
                </a:solidFill>
              </a:rPr>
              <a:t>працевлаштування</a:t>
            </a:r>
            <a:r>
              <a:rPr lang="ru-RU" sz="3100" b="1" i="1" dirty="0">
                <a:solidFill>
                  <a:srgbClr val="FF0000"/>
                </a:solidFill>
              </a:rPr>
              <a:t> за кордоном</a:t>
            </a:r>
            <a:r>
              <a:rPr lang="ru-RU" sz="3100" b="1" i="1" dirty="0" smtClean="0">
                <a:solidFill>
                  <a:srgbClr val="FF0000"/>
                </a:solidFill>
              </a:rPr>
              <a:t>,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  - </a:t>
            </a:r>
            <a:r>
              <a:rPr lang="ru-RU" sz="3100" b="1" i="1" dirty="0" err="1" smtClean="0">
                <a:solidFill>
                  <a:srgbClr val="FF0000"/>
                </a:solidFill>
              </a:rPr>
              <a:t>незнання</a:t>
            </a:r>
            <a:r>
              <a:rPr lang="ru-RU" sz="3100" b="1" i="1" dirty="0" smtClean="0">
                <a:solidFill>
                  <a:srgbClr val="FF0000"/>
                </a:solidFill>
              </a:rPr>
              <a:t> </a:t>
            </a:r>
            <a:r>
              <a:rPr lang="ru-RU" sz="3100" b="1" i="1" dirty="0" err="1">
                <a:solidFill>
                  <a:srgbClr val="FF0000"/>
                </a:solidFill>
              </a:rPr>
              <a:t>міграційного</a:t>
            </a:r>
            <a:r>
              <a:rPr lang="ru-RU" sz="3100" b="1" i="1" dirty="0">
                <a:solidFill>
                  <a:srgbClr val="FF0000"/>
                </a:solidFill>
              </a:rPr>
              <a:t> </a:t>
            </a:r>
            <a:r>
              <a:rPr lang="ru-RU" sz="3100" b="1" i="1" dirty="0" err="1">
                <a:solidFill>
                  <a:srgbClr val="FF0000"/>
                </a:solidFill>
              </a:rPr>
              <a:t>законодавства</a:t>
            </a:r>
            <a:r>
              <a:rPr lang="ru-RU" sz="3100" b="1" i="1" dirty="0" smtClean="0">
                <a:solidFill>
                  <a:srgbClr val="FF0000"/>
                </a:solidFill>
              </a:rPr>
              <a:t>;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  - попит </a:t>
            </a:r>
            <a:r>
              <a:rPr lang="ru-RU" sz="3100" b="1" i="1" dirty="0">
                <a:solidFill>
                  <a:srgbClr val="FF0000"/>
                </a:solidFill>
              </a:rPr>
              <a:t>на </a:t>
            </a:r>
            <a:r>
              <a:rPr lang="ru-RU" sz="3100" b="1" i="1" dirty="0" err="1">
                <a:solidFill>
                  <a:srgbClr val="FF0000"/>
                </a:solidFill>
              </a:rPr>
              <a:t>дешеву</a:t>
            </a:r>
            <a:r>
              <a:rPr lang="ru-RU" sz="3100" b="1" i="1" dirty="0">
                <a:solidFill>
                  <a:srgbClr val="FF0000"/>
                </a:solidFill>
              </a:rPr>
              <a:t> </a:t>
            </a:r>
            <a:r>
              <a:rPr lang="ru-RU" sz="3100" b="1" i="1" dirty="0" err="1">
                <a:solidFill>
                  <a:srgbClr val="FF0000"/>
                </a:solidFill>
              </a:rPr>
              <a:t>робочу</a:t>
            </a:r>
            <a:r>
              <a:rPr lang="ru-RU" sz="3100" b="1" i="1" dirty="0">
                <a:solidFill>
                  <a:srgbClr val="FF0000"/>
                </a:solidFill>
              </a:rPr>
              <a:t> силу в </a:t>
            </a:r>
            <a:r>
              <a:rPr lang="ru-RU" sz="3100" b="1" i="1" dirty="0" err="1">
                <a:solidFill>
                  <a:srgbClr val="FF0000"/>
                </a:solidFill>
              </a:rPr>
              <a:t>країнах</a:t>
            </a:r>
            <a:r>
              <a:rPr lang="ru-RU" sz="3100" b="1" i="1" dirty="0">
                <a:solidFill>
                  <a:srgbClr val="FF0000"/>
                </a:solidFill>
              </a:rPr>
              <a:t> </a:t>
            </a:r>
            <a:r>
              <a:rPr lang="ru-RU" sz="3100" b="1" i="1" dirty="0" err="1">
                <a:solidFill>
                  <a:srgbClr val="FF0000"/>
                </a:solidFill>
              </a:rPr>
              <a:t>призначення</a:t>
            </a:r>
            <a:r>
              <a:rPr lang="ru-RU" sz="3100" b="1" i="1" dirty="0">
                <a:solidFill>
                  <a:srgbClr val="FF0000"/>
                </a:solidFill>
              </a:rPr>
              <a:t>; </a:t>
            </a:r>
            <a:r>
              <a:rPr lang="ru-RU" sz="3100" b="1" i="1" dirty="0" smtClean="0">
                <a:solidFill>
                  <a:srgbClr val="FF0000"/>
                </a:solidFill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  - активна </a:t>
            </a:r>
            <a:r>
              <a:rPr lang="ru-RU" sz="3100" b="1" i="1" dirty="0" err="1">
                <a:solidFill>
                  <a:srgbClr val="FF0000"/>
                </a:solidFill>
              </a:rPr>
              <a:t>діяльність</a:t>
            </a:r>
            <a:r>
              <a:rPr lang="ru-RU" sz="3100" b="1" i="1" dirty="0">
                <a:solidFill>
                  <a:srgbClr val="FF0000"/>
                </a:solidFill>
              </a:rPr>
              <a:t> </a:t>
            </a:r>
            <a:r>
              <a:rPr lang="ru-RU" sz="3100" b="1" i="1" dirty="0" err="1">
                <a:solidFill>
                  <a:srgbClr val="FF0000"/>
                </a:solidFill>
              </a:rPr>
              <a:t>злочинних</a:t>
            </a:r>
            <a:r>
              <a:rPr lang="ru-RU" sz="3100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угрупувань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2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1903" y="1256145"/>
            <a:ext cx="8915400" cy="377762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Щороку</a:t>
            </a:r>
            <a:r>
              <a:rPr lang="ru-RU" sz="2800" b="1" i="1" dirty="0" smtClean="0">
                <a:solidFill>
                  <a:srgbClr val="FF0000"/>
                </a:solidFill>
              </a:rPr>
              <a:t> до </a:t>
            </a:r>
            <a:r>
              <a:rPr lang="ru-RU" sz="2800" b="1" i="1" dirty="0">
                <a:solidFill>
                  <a:srgbClr val="FF0000"/>
                </a:solidFill>
              </a:rPr>
              <a:t>тенет </a:t>
            </a:r>
            <a:r>
              <a:rPr lang="ru-RU" sz="2800" b="1" i="1" dirty="0" err="1">
                <a:solidFill>
                  <a:srgbClr val="FF0000"/>
                </a:solidFill>
              </a:rPr>
              <a:t>работоргівців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потрапляє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близько</a:t>
            </a:r>
            <a:r>
              <a:rPr lang="ru-RU" sz="2800" b="1" i="1" dirty="0">
                <a:solidFill>
                  <a:srgbClr val="FF0000"/>
                </a:solidFill>
              </a:rPr>
              <a:t> 225 тис. людей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При </a:t>
            </a:r>
            <a:r>
              <a:rPr lang="ru-RU" sz="2800" b="1" i="1" dirty="0" err="1">
                <a:solidFill>
                  <a:srgbClr val="FF0000"/>
                </a:solidFill>
              </a:rPr>
              <a:t>цьому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Україна</a:t>
            </a:r>
            <a:r>
              <a:rPr lang="ru-RU" sz="2800" b="1" i="1" dirty="0">
                <a:solidFill>
                  <a:srgbClr val="FF0000"/>
                </a:solidFill>
              </a:rPr>
              <a:t> є </a:t>
            </a:r>
            <a:r>
              <a:rPr lang="ru-RU" sz="2800" b="1" i="1" dirty="0" err="1">
                <a:solidFill>
                  <a:srgbClr val="FF0000"/>
                </a:solidFill>
              </a:rPr>
              <a:t>лідером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Східної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Європи</a:t>
            </a:r>
            <a:r>
              <a:rPr lang="ru-RU" sz="2800" b="1" i="1" dirty="0">
                <a:solidFill>
                  <a:srgbClr val="FF0000"/>
                </a:solidFill>
              </a:rPr>
              <a:t> за </a:t>
            </a:r>
            <a:r>
              <a:rPr lang="ru-RU" sz="2800" b="1" i="1" dirty="0" err="1">
                <a:solidFill>
                  <a:srgbClr val="FF0000"/>
                </a:solidFill>
              </a:rPr>
              <a:t>кількістю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постраждалих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виступає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одночасно</a:t>
            </a:r>
            <a:r>
              <a:rPr lang="ru-RU" sz="2800" b="1" i="1" dirty="0">
                <a:solidFill>
                  <a:srgbClr val="FF0000"/>
                </a:solidFill>
              </a:rPr>
              <a:t> і як </a:t>
            </a:r>
            <a:r>
              <a:rPr lang="ru-RU" sz="2800" b="1" i="1" dirty="0" err="1">
                <a:solidFill>
                  <a:srgbClr val="FF0000"/>
                </a:solidFill>
              </a:rPr>
              <a:t>країна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призначення</a:t>
            </a:r>
            <a:r>
              <a:rPr lang="ru-RU" sz="2800" b="1" i="1" dirty="0">
                <a:solidFill>
                  <a:srgbClr val="FF0000"/>
                </a:solidFill>
              </a:rPr>
              <a:t> (в основному, з </a:t>
            </a:r>
            <a:r>
              <a:rPr lang="ru-RU" sz="2800" b="1" i="1" dirty="0" err="1">
                <a:solidFill>
                  <a:srgbClr val="FF0000"/>
                </a:solidFill>
              </a:rPr>
              <a:t>країн</a:t>
            </a:r>
            <a:r>
              <a:rPr lang="ru-RU" sz="2800" b="1" i="1" dirty="0">
                <a:solidFill>
                  <a:srgbClr val="FF0000"/>
                </a:solidFill>
              </a:rPr>
              <a:t> СНД і </a:t>
            </a:r>
            <a:r>
              <a:rPr lang="ru-RU" sz="2800" b="1" i="1" dirty="0" err="1">
                <a:solidFill>
                  <a:srgbClr val="FF0000"/>
                </a:solidFill>
              </a:rPr>
              <a:t>Азії</a:t>
            </a:r>
            <a:r>
              <a:rPr lang="ru-RU" sz="2800" b="1" i="1" dirty="0">
                <a:solidFill>
                  <a:srgbClr val="FF0000"/>
                </a:solidFill>
              </a:rPr>
              <a:t>), і як </a:t>
            </a:r>
            <a:r>
              <a:rPr lang="ru-RU" sz="2800" b="1" i="1" dirty="0" err="1">
                <a:solidFill>
                  <a:srgbClr val="FF0000"/>
                </a:solidFill>
              </a:rPr>
              <a:t>країна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походження</a:t>
            </a:r>
            <a:r>
              <a:rPr lang="ru-RU" sz="2800" b="1" i="1" dirty="0">
                <a:solidFill>
                  <a:srgbClr val="FF0000"/>
                </a:solidFill>
              </a:rPr>
              <a:t> і транзиту (до </a:t>
            </a:r>
            <a:r>
              <a:rPr lang="ru-RU" sz="2800" b="1" i="1" dirty="0" err="1">
                <a:solidFill>
                  <a:srgbClr val="FF0000"/>
                </a:solidFill>
              </a:rPr>
              <a:t>Західної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Європи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Японії</a:t>
            </a:r>
            <a:r>
              <a:rPr lang="ru-RU" sz="2800" b="1" i="1" dirty="0">
                <a:solidFill>
                  <a:srgbClr val="FF0000"/>
                </a:solidFill>
              </a:rPr>
              <a:t>, США, </a:t>
            </a:r>
            <a:r>
              <a:rPr lang="ru-RU" sz="2800" b="1" i="1" dirty="0" err="1">
                <a:solidFill>
                  <a:srgbClr val="FF0000"/>
                </a:solidFill>
              </a:rPr>
              <a:t>Австралії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Ізраїлю</a:t>
            </a:r>
            <a:r>
              <a:rPr lang="ru-RU" sz="2800" b="1" i="1" dirty="0">
                <a:solidFill>
                  <a:srgbClr val="FF0000"/>
                </a:solidFill>
              </a:rPr>
              <a:t> й </a:t>
            </a:r>
            <a:r>
              <a:rPr lang="ru-RU" sz="2800" b="1" i="1" dirty="0" err="1">
                <a:solidFill>
                  <a:srgbClr val="FF0000"/>
                </a:solidFill>
              </a:rPr>
              <a:t>ін</a:t>
            </a:r>
            <a:r>
              <a:rPr lang="ru-RU" sz="2800" b="1" i="1" dirty="0">
                <a:solidFill>
                  <a:srgbClr val="FF0000"/>
                </a:solidFill>
              </a:rPr>
              <a:t>.).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6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 При </a:t>
            </a:r>
            <a:r>
              <a:rPr lang="ru-RU" b="1" dirty="0" err="1"/>
              <a:t>торгівлі</a:t>
            </a:r>
            <a:r>
              <a:rPr lang="ru-RU" b="1" dirty="0"/>
              <a:t> людьми </a:t>
            </a:r>
            <a:r>
              <a:rPr lang="ru-RU" b="1" dirty="0" err="1"/>
              <a:t>порушуються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права </a:t>
            </a:r>
            <a:r>
              <a:rPr lang="ru-RU" b="1" dirty="0" err="1"/>
              <a:t>людини</a:t>
            </a:r>
            <a:r>
              <a:rPr lang="ru-RU" b="1" dirty="0"/>
              <a:t>: </a:t>
            </a:r>
            <a:endParaRPr lang="en-US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28261" y="2058883"/>
            <a:ext cx="10063739" cy="5772726"/>
          </a:xfrm>
        </p:spPr>
        <p:txBody>
          <a:bodyPr numCol="1"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 На </a:t>
            </a:r>
            <a:r>
              <a:rPr lang="ru-RU" sz="2400" b="1" i="1" dirty="0" err="1">
                <a:solidFill>
                  <a:srgbClr val="FF0000"/>
                </a:solidFill>
              </a:rPr>
              <a:t>життя</a:t>
            </a:r>
            <a:r>
              <a:rPr lang="ru-RU" sz="2400" b="1" i="1" dirty="0">
                <a:solidFill>
                  <a:srgbClr val="FF0000"/>
                </a:solidFill>
              </a:rPr>
              <a:t>, свободу та </a:t>
            </a:r>
            <a:r>
              <a:rPr lang="ru-RU" sz="2400" b="1" i="1" dirty="0" err="1">
                <a:solidFill>
                  <a:srgbClr val="FF0000"/>
                </a:solidFill>
              </a:rPr>
              <a:t>безпеку</a:t>
            </a:r>
            <a:r>
              <a:rPr lang="ru-RU" sz="2400" b="1" i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На </a:t>
            </a:r>
            <a:r>
              <a:rPr lang="ru-RU" sz="2400" b="1" i="1" dirty="0">
                <a:solidFill>
                  <a:srgbClr val="FF0000"/>
                </a:solidFill>
              </a:rPr>
              <a:t>свободу </a:t>
            </a:r>
            <a:r>
              <a:rPr lang="ru-RU" sz="2400" b="1" i="1" dirty="0" err="1">
                <a:solidFill>
                  <a:srgbClr val="FF0000"/>
                </a:solidFill>
              </a:rPr>
              <a:t>від</a:t>
            </a:r>
            <a:r>
              <a:rPr lang="ru-RU" sz="2400" b="1" i="1" dirty="0">
                <a:solidFill>
                  <a:srgbClr val="FF0000"/>
                </a:solidFill>
              </a:rPr>
              <a:t> рабства</a:t>
            </a:r>
            <a:r>
              <a:rPr lang="ru-RU" sz="2400" b="1" i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На </a:t>
            </a:r>
            <a:r>
              <a:rPr lang="ru-RU" sz="2400" b="1" i="1" dirty="0" err="1">
                <a:solidFill>
                  <a:srgbClr val="FF0000"/>
                </a:solidFill>
              </a:rPr>
              <a:t>рівність</a:t>
            </a:r>
            <a:r>
              <a:rPr lang="ru-RU" sz="2400" b="1" i="1" dirty="0">
                <a:solidFill>
                  <a:srgbClr val="FF0000"/>
                </a:solidFill>
              </a:rPr>
              <a:t> перед законом</a:t>
            </a:r>
            <a:r>
              <a:rPr lang="ru-RU" sz="2400" b="1" i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На </a:t>
            </a:r>
            <a:r>
              <a:rPr lang="ru-RU" sz="2400" b="1" i="1" dirty="0" err="1">
                <a:solidFill>
                  <a:srgbClr val="FF0000"/>
                </a:solidFill>
              </a:rPr>
              <a:t>пересування</a:t>
            </a:r>
            <a:r>
              <a:rPr lang="ru-RU" sz="2400" b="1" i="1" dirty="0">
                <a:solidFill>
                  <a:srgbClr val="FF0000"/>
                </a:solidFill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</a:rPr>
              <a:t>проживання</a:t>
            </a:r>
            <a:r>
              <a:rPr lang="ru-RU" sz="2400" b="1" i="1" dirty="0">
                <a:solidFill>
                  <a:srgbClr val="FF0000"/>
                </a:solidFill>
              </a:rPr>
              <a:t>;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На </a:t>
            </a:r>
            <a:r>
              <a:rPr lang="ru-RU" sz="2400" b="1" i="1" dirty="0" err="1">
                <a:solidFill>
                  <a:srgbClr val="FF0000"/>
                </a:solidFill>
              </a:rPr>
              <a:t>відпочинок</a:t>
            </a:r>
            <a:r>
              <a:rPr lang="ru-RU" sz="2400" b="1" i="1" dirty="0">
                <a:solidFill>
                  <a:srgbClr val="FF0000"/>
                </a:solidFill>
              </a:rPr>
              <a:t>;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На </a:t>
            </a:r>
            <a:r>
              <a:rPr lang="ru-RU" sz="2400" b="1" i="1" dirty="0">
                <a:solidFill>
                  <a:srgbClr val="FF0000"/>
                </a:solidFill>
              </a:rPr>
              <a:t>свободу </a:t>
            </a:r>
            <a:r>
              <a:rPr lang="ru-RU" sz="2400" b="1" i="1" dirty="0" err="1">
                <a:solidFill>
                  <a:srgbClr val="FF0000"/>
                </a:solidFill>
              </a:rPr>
              <a:t>від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несанкціонованого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затримання</a:t>
            </a:r>
            <a:r>
              <a:rPr lang="ru-RU" sz="2400" b="1" i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На </a:t>
            </a:r>
            <a:r>
              <a:rPr lang="ru-RU" sz="2400" b="1" i="1" dirty="0">
                <a:solidFill>
                  <a:srgbClr val="FF0000"/>
                </a:solidFill>
              </a:rPr>
              <a:t>свободу </a:t>
            </a:r>
            <a:r>
              <a:rPr lang="ru-RU" sz="2400" b="1" i="1" dirty="0" err="1">
                <a:solidFill>
                  <a:srgbClr val="FF0000"/>
                </a:solidFill>
              </a:rPr>
              <a:t>від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несанкціонованого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затримання</a:t>
            </a:r>
            <a:r>
              <a:rPr lang="ru-RU" sz="2400" b="1" i="1" dirty="0">
                <a:solidFill>
                  <a:srgbClr val="FF0000"/>
                </a:solidFill>
              </a:rPr>
              <a:t>;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6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Суб’єктами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здійснюють</a:t>
            </a:r>
            <a:r>
              <a:rPr lang="ru-RU" b="1" dirty="0">
                <a:solidFill>
                  <a:srgbClr val="FF0000"/>
                </a:solidFill>
              </a:rPr>
              <a:t> заходи у </a:t>
            </a:r>
            <a:r>
              <a:rPr lang="ru-RU" b="1" dirty="0" err="1">
                <a:solidFill>
                  <a:srgbClr val="FF0000"/>
                </a:solidFill>
              </a:rPr>
              <a:t>сфері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протидії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торгівлі</a:t>
            </a:r>
            <a:r>
              <a:rPr lang="ru-RU" b="1" dirty="0">
                <a:solidFill>
                  <a:srgbClr val="FF0000"/>
                </a:solidFill>
              </a:rPr>
              <a:t> людьми, є:</a:t>
            </a:r>
            <a:br>
              <a:rPr lang="ru-RU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8060"/>
              </p:ext>
            </p:extLst>
          </p:nvPr>
        </p:nvGraphicFramePr>
        <p:xfrm>
          <a:off x="1958109" y="1905000"/>
          <a:ext cx="9546503" cy="400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630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246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Wingdings</vt:lpstr>
      <vt:lpstr>Wingdings 3</vt:lpstr>
      <vt:lpstr>Легкий дым</vt:lpstr>
      <vt:lpstr>Тема 7 Нелегальна міграція і торгівля людьми у структурі транснаціональної злочинності</vt:lpstr>
      <vt:lpstr>Торгі́вля людьми́ — протизаконна торгівля в цілях комерційної сексуальної експлуатації або примусової праці - сучасна форма рабства</vt:lpstr>
      <vt:lpstr>Презентация PowerPoint</vt:lpstr>
      <vt:lpstr>Презентация PowerPoint</vt:lpstr>
      <vt:lpstr>В 5 держав «дуже високий» рівень активності викрадачів людей, серед них :</vt:lpstr>
      <vt:lpstr>Серед основних причин розповсюдження торгівлі людьми в Україні експерти називають такі:   - складне економічне становище громадян і безробіття;   - недостатня поінформованість про можливості працевлаштування за кордоном,   - незнання міграційного законодавства;   - попит на дешеву робочу силу в країнах призначення;    - активна діяльність злочинних угрупувань.</vt:lpstr>
      <vt:lpstr>Презентация PowerPoint</vt:lpstr>
      <vt:lpstr> При торгівлі людьми порушуються такі права людини: </vt:lpstr>
      <vt:lpstr> Суб’єктами, які здійснюють заходи у сфері протидії торгівлі людьми, є: </vt:lpstr>
      <vt:lpstr>Законодавчі акти щодо протидії торгівлі людьми, сексуальній експлуатації та насильства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Нелегальна міграція і торгівля людьми у структурі Транснаціональної злочинності</dc:title>
  <dc:creator>USER</dc:creator>
  <cp:lastModifiedBy>user</cp:lastModifiedBy>
  <cp:revision>9</cp:revision>
  <dcterms:created xsi:type="dcterms:W3CDTF">2022-02-03T13:59:22Z</dcterms:created>
  <dcterms:modified xsi:type="dcterms:W3CDTF">2022-02-17T15:52:53Z</dcterms:modified>
</cp:coreProperties>
</file>