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7EA4C-1DBE-490F-BC44-D5F4739710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C5F015-B016-48B0-922D-DCFB8BF1B3AD}">
      <dgm:prSet/>
      <dgm:spPr/>
      <dgm:t>
        <a:bodyPr/>
        <a:lstStyle/>
        <a:p>
          <a:pPr rtl="0"/>
          <a:r>
            <a:rPr lang="ru-RU" i="1" smtClean="0"/>
            <a:t>напади на державні або промислові об’єкти,;</a:t>
          </a:r>
          <a:endParaRPr lang="en-US"/>
        </a:p>
      </dgm:t>
    </dgm:pt>
    <dgm:pt modelId="{5D8420C5-20E3-47FC-8A2F-107145A2FE9F}" type="parTrans" cxnId="{7F90C2EA-2A25-49E7-A084-711AD13232AC}">
      <dgm:prSet/>
      <dgm:spPr/>
      <dgm:t>
        <a:bodyPr/>
        <a:lstStyle/>
        <a:p>
          <a:endParaRPr lang="ru-RU"/>
        </a:p>
      </dgm:t>
    </dgm:pt>
    <dgm:pt modelId="{E04F247A-C8CE-42A9-8748-56B0B95B4AA3}" type="sibTrans" cxnId="{7F90C2EA-2A25-49E7-A084-711AD13232AC}">
      <dgm:prSet/>
      <dgm:spPr/>
      <dgm:t>
        <a:bodyPr/>
        <a:lstStyle/>
        <a:p>
          <a:endParaRPr lang="ru-RU"/>
        </a:p>
      </dgm:t>
    </dgm:pt>
    <dgm:pt modelId="{80EB7CC7-D7D0-486C-A036-C5BF584270E1}">
      <dgm:prSet/>
      <dgm:spPr/>
      <dgm:t>
        <a:bodyPr/>
        <a:lstStyle/>
        <a:p>
          <a:pPr rtl="0"/>
          <a:r>
            <a:rPr lang="ru-RU" i="1" smtClean="0"/>
            <a:t>захоплення державних установ або посольств;</a:t>
          </a:r>
          <a:endParaRPr lang="en-US"/>
        </a:p>
      </dgm:t>
    </dgm:pt>
    <dgm:pt modelId="{16D37C3E-2B17-477F-AE5D-D5EA142FCE3A}" type="parTrans" cxnId="{94E40573-9ED7-4174-80DF-CE600943EAA4}">
      <dgm:prSet/>
      <dgm:spPr/>
      <dgm:t>
        <a:bodyPr/>
        <a:lstStyle/>
        <a:p>
          <a:endParaRPr lang="ru-RU"/>
        </a:p>
      </dgm:t>
    </dgm:pt>
    <dgm:pt modelId="{F2260526-54E4-4D48-8AD8-6382BE0DB163}" type="sibTrans" cxnId="{94E40573-9ED7-4174-80DF-CE600943EAA4}">
      <dgm:prSet/>
      <dgm:spPr/>
      <dgm:t>
        <a:bodyPr/>
        <a:lstStyle/>
        <a:p>
          <a:endParaRPr lang="ru-RU"/>
        </a:p>
      </dgm:t>
    </dgm:pt>
    <dgm:pt modelId="{06CA3974-3347-45BB-8687-AB9FCC2ED6C9}">
      <dgm:prSet/>
      <dgm:spPr/>
      <dgm:t>
        <a:bodyPr/>
        <a:lstStyle/>
        <a:p>
          <a:pPr rtl="0"/>
          <a:r>
            <a:rPr lang="ru-RU" i="1" smtClean="0"/>
            <a:t>захоплення літаків або інших транспортних засобів;</a:t>
          </a:r>
          <a:endParaRPr lang="en-US"/>
        </a:p>
      </dgm:t>
    </dgm:pt>
    <dgm:pt modelId="{4AAEAFD4-9669-4562-877F-49EC2A4F2868}" type="parTrans" cxnId="{14AB1DBC-E752-4939-9A20-E24213D899FA}">
      <dgm:prSet/>
      <dgm:spPr/>
      <dgm:t>
        <a:bodyPr/>
        <a:lstStyle/>
        <a:p>
          <a:endParaRPr lang="ru-RU"/>
        </a:p>
      </dgm:t>
    </dgm:pt>
    <dgm:pt modelId="{C590784D-9CD4-4E20-A4C5-C9F3578BAC62}" type="sibTrans" cxnId="{14AB1DBC-E752-4939-9A20-E24213D899FA}">
      <dgm:prSet/>
      <dgm:spPr/>
      <dgm:t>
        <a:bodyPr/>
        <a:lstStyle/>
        <a:p>
          <a:endParaRPr lang="ru-RU"/>
        </a:p>
      </dgm:t>
    </dgm:pt>
    <dgm:pt modelId="{969637F7-471E-4FAE-BB11-E740DC0C3108}">
      <dgm:prSet/>
      <dgm:spPr/>
      <dgm:t>
        <a:bodyPr/>
        <a:lstStyle/>
        <a:p>
          <a:pPr rtl="0"/>
          <a:r>
            <a:rPr lang="ru-RU" i="1" smtClean="0"/>
            <a:t>насильницькі дії проти особистості жертви; </a:t>
          </a:r>
          <a:endParaRPr lang="en-US"/>
        </a:p>
      </dgm:t>
    </dgm:pt>
    <dgm:pt modelId="{6A02A3CA-B467-4FC1-B401-992723C56583}" type="parTrans" cxnId="{FB3CC191-70BD-490D-8B7D-377D6275344C}">
      <dgm:prSet/>
      <dgm:spPr/>
      <dgm:t>
        <a:bodyPr/>
        <a:lstStyle/>
        <a:p>
          <a:endParaRPr lang="ru-RU"/>
        </a:p>
      </dgm:t>
    </dgm:pt>
    <dgm:pt modelId="{FB02B158-B34C-4A69-AF9D-3FA3B795F027}" type="sibTrans" cxnId="{FB3CC191-70BD-490D-8B7D-377D6275344C}">
      <dgm:prSet/>
      <dgm:spPr/>
      <dgm:t>
        <a:bodyPr/>
        <a:lstStyle/>
        <a:p>
          <a:endParaRPr lang="ru-RU"/>
        </a:p>
      </dgm:t>
    </dgm:pt>
    <dgm:pt modelId="{E1149431-9545-4A19-97E5-0D8A3550A873}">
      <dgm:prSet/>
      <dgm:spPr/>
      <dgm:t>
        <a:bodyPr/>
        <a:lstStyle/>
        <a:p>
          <a:pPr rtl="0"/>
          <a:r>
            <a:rPr lang="ru-RU" i="1" smtClean="0"/>
            <a:t>викрадення</a:t>
          </a:r>
          <a:endParaRPr lang="en-US"/>
        </a:p>
      </dgm:t>
    </dgm:pt>
    <dgm:pt modelId="{5C8D5751-F77F-41AA-A977-D412CD3D747F}" type="parTrans" cxnId="{3F66DE2C-5469-4A28-A3B0-FF35C280809D}">
      <dgm:prSet/>
      <dgm:spPr/>
      <dgm:t>
        <a:bodyPr/>
        <a:lstStyle/>
        <a:p>
          <a:endParaRPr lang="ru-RU"/>
        </a:p>
      </dgm:t>
    </dgm:pt>
    <dgm:pt modelId="{454422DD-EF16-4D34-954A-92B481147EB2}" type="sibTrans" cxnId="{3F66DE2C-5469-4A28-A3B0-FF35C280809D}">
      <dgm:prSet/>
      <dgm:spPr/>
      <dgm:t>
        <a:bodyPr/>
        <a:lstStyle/>
        <a:p>
          <a:endParaRPr lang="ru-RU"/>
        </a:p>
      </dgm:t>
    </dgm:pt>
    <dgm:pt modelId="{E996A384-2B79-438D-AB9A-EAA0CD72C0D7}">
      <dgm:prSet/>
      <dgm:spPr/>
      <dgm:t>
        <a:bodyPr/>
        <a:lstStyle/>
        <a:p>
          <a:pPr rtl="0"/>
          <a:r>
            <a:rPr lang="ru-RU" i="1" smtClean="0"/>
            <a:t>політичні;</a:t>
          </a:r>
          <a:endParaRPr lang="en-US"/>
        </a:p>
      </dgm:t>
    </dgm:pt>
    <dgm:pt modelId="{D5BC5044-C77C-49D2-B82E-45ED9B356E73}" type="parTrans" cxnId="{393C5F63-EAB4-4874-B35F-3B515BA48AD7}">
      <dgm:prSet/>
      <dgm:spPr/>
      <dgm:t>
        <a:bodyPr/>
        <a:lstStyle/>
        <a:p>
          <a:endParaRPr lang="ru-RU"/>
        </a:p>
      </dgm:t>
    </dgm:pt>
    <dgm:pt modelId="{26353797-0819-436D-B51E-C51286F449BF}" type="sibTrans" cxnId="{393C5F63-EAB4-4874-B35F-3B515BA48AD7}">
      <dgm:prSet/>
      <dgm:spPr/>
      <dgm:t>
        <a:bodyPr/>
        <a:lstStyle/>
        <a:p>
          <a:endParaRPr lang="ru-RU"/>
        </a:p>
      </dgm:t>
    </dgm:pt>
    <dgm:pt modelId="{095DACD5-1C16-43CF-A930-65A731B0A1C1}">
      <dgm:prSet/>
      <dgm:spPr/>
      <dgm:t>
        <a:bodyPr/>
        <a:lstStyle/>
        <a:p>
          <a:pPr rtl="0"/>
          <a:r>
            <a:rPr lang="ru-RU" i="1" smtClean="0"/>
            <a:t>вибухи або масові вбивства.</a:t>
          </a:r>
          <a:endParaRPr lang="en-US"/>
        </a:p>
      </dgm:t>
    </dgm:pt>
    <dgm:pt modelId="{33B65205-5EC0-45F9-84FA-42F1162D6822}" type="parTrans" cxnId="{44F8CB9B-F2A1-4E8A-B278-201788DECABC}">
      <dgm:prSet/>
      <dgm:spPr/>
      <dgm:t>
        <a:bodyPr/>
        <a:lstStyle/>
        <a:p>
          <a:endParaRPr lang="ru-RU"/>
        </a:p>
      </dgm:t>
    </dgm:pt>
    <dgm:pt modelId="{53512EF5-1753-4CD1-B240-A4FA27B88D68}" type="sibTrans" cxnId="{44F8CB9B-F2A1-4E8A-B278-201788DECABC}">
      <dgm:prSet/>
      <dgm:spPr/>
      <dgm:t>
        <a:bodyPr/>
        <a:lstStyle/>
        <a:p>
          <a:endParaRPr lang="ru-RU"/>
        </a:p>
      </dgm:t>
    </dgm:pt>
    <dgm:pt modelId="{83CD9103-D324-4409-AB64-D8B53FF79F68}" type="pres">
      <dgm:prSet presAssocID="{5BC7EA4C-1DBE-490F-BC44-D5F4739710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6ABC7-8425-4349-9872-102F762C3F73}" type="pres">
      <dgm:prSet presAssocID="{60C5F015-B016-48B0-922D-DCFB8BF1B3A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ED49-4A89-4DA6-8328-591B5DE9BAC1}" type="pres">
      <dgm:prSet presAssocID="{E04F247A-C8CE-42A9-8748-56B0B95B4AA3}" presName="spacer" presStyleCnt="0"/>
      <dgm:spPr/>
    </dgm:pt>
    <dgm:pt modelId="{44F10799-BA47-4BB4-A552-06D45C32BE44}" type="pres">
      <dgm:prSet presAssocID="{80EB7CC7-D7D0-486C-A036-C5BF584270E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3D875-0193-45BA-9250-ED4484E9B36B}" type="pres">
      <dgm:prSet presAssocID="{F2260526-54E4-4D48-8AD8-6382BE0DB163}" presName="spacer" presStyleCnt="0"/>
      <dgm:spPr/>
    </dgm:pt>
    <dgm:pt modelId="{BE7C190E-E6E1-49AE-9CB7-5783F7E18816}" type="pres">
      <dgm:prSet presAssocID="{06CA3974-3347-45BB-8687-AB9FCC2ED6C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5BCA2-83E2-4949-9F99-C5F50501BCCA}" type="pres">
      <dgm:prSet presAssocID="{C590784D-9CD4-4E20-A4C5-C9F3578BAC62}" presName="spacer" presStyleCnt="0"/>
      <dgm:spPr/>
    </dgm:pt>
    <dgm:pt modelId="{7FD33BB9-CD4D-4C6C-81BE-B5A30434774C}" type="pres">
      <dgm:prSet presAssocID="{969637F7-471E-4FAE-BB11-E740DC0C310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743AC-1C17-4BDE-A3C4-D890E6CC0BE4}" type="pres">
      <dgm:prSet presAssocID="{FB02B158-B34C-4A69-AF9D-3FA3B795F027}" presName="spacer" presStyleCnt="0"/>
      <dgm:spPr/>
    </dgm:pt>
    <dgm:pt modelId="{4D85DBEB-F70B-4D3C-A506-0798E8314316}" type="pres">
      <dgm:prSet presAssocID="{E1149431-9545-4A19-97E5-0D8A3550A87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C012B-DD0A-44CB-A639-EC19D2EE1CD8}" type="pres">
      <dgm:prSet presAssocID="{454422DD-EF16-4D34-954A-92B481147EB2}" presName="spacer" presStyleCnt="0"/>
      <dgm:spPr/>
    </dgm:pt>
    <dgm:pt modelId="{0BEC5B94-A609-4C79-87AB-DAAA4BB52682}" type="pres">
      <dgm:prSet presAssocID="{E996A384-2B79-438D-AB9A-EAA0CD72C0D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BA087-E9CF-4D6B-96D3-B3507843A748}" type="pres">
      <dgm:prSet presAssocID="{26353797-0819-436D-B51E-C51286F449BF}" presName="spacer" presStyleCnt="0"/>
      <dgm:spPr/>
    </dgm:pt>
    <dgm:pt modelId="{2959714C-F7D7-41A3-BD7D-92527CFAAA7A}" type="pres">
      <dgm:prSet presAssocID="{095DACD5-1C16-43CF-A930-65A731B0A1C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6F520-9532-4ADB-A13F-70D72C17700F}" type="presOf" srcId="{969637F7-471E-4FAE-BB11-E740DC0C3108}" destId="{7FD33BB9-CD4D-4C6C-81BE-B5A30434774C}" srcOrd="0" destOrd="0" presId="urn:microsoft.com/office/officeart/2005/8/layout/vList2"/>
    <dgm:cxn modelId="{94E40573-9ED7-4174-80DF-CE600943EAA4}" srcId="{5BC7EA4C-1DBE-490F-BC44-D5F47397104D}" destId="{80EB7CC7-D7D0-486C-A036-C5BF584270E1}" srcOrd="1" destOrd="0" parTransId="{16D37C3E-2B17-477F-AE5D-D5EA142FCE3A}" sibTransId="{F2260526-54E4-4D48-8AD8-6382BE0DB163}"/>
    <dgm:cxn modelId="{AF19792C-AB44-4546-BF99-B906FA12FBF1}" type="presOf" srcId="{E996A384-2B79-438D-AB9A-EAA0CD72C0D7}" destId="{0BEC5B94-A609-4C79-87AB-DAAA4BB52682}" srcOrd="0" destOrd="0" presId="urn:microsoft.com/office/officeart/2005/8/layout/vList2"/>
    <dgm:cxn modelId="{DEA66CDA-A9AB-464C-A905-0E76039DB7E2}" type="presOf" srcId="{80EB7CC7-D7D0-486C-A036-C5BF584270E1}" destId="{44F10799-BA47-4BB4-A552-06D45C32BE44}" srcOrd="0" destOrd="0" presId="urn:microsoft.com/office/officeart/2005/8/layout/vList2"/>
    <dgm:cxn modelId="{7F90C2EA-2A25-49E7-A084-711AD13232AC}" srcId="{5BC7EA4C-1DBE-490F-BC44-D5F47397104D}" destId="{60C5F015-B016-48B0-922D-DCFB8BF1B3AD}" srcOrd="0" destOrd="0" parTransId="{5D8420C5-20E3-47FC-8A2F-107145A2FE9F}" sibTransId="{E04F247A-C8CE-42A9-8748-56B0B95B4AA3}"/>
    <dgm:cxn modelId="{14AB1DBC-E752-4939-9A20-E24213D899FA}" srcId="{5BC7EA4C-1DBE-490F-BC44-D5F47397104D}" destId="{06CA3974-3347-45BB-8687-AB9FCC2ED6C9}" srcOrd="2" destOrd="0" parTransId="{4AAEAFD4-9669-4562-877F-49EC2A4F2868}" sibTransId="{C590784D-9CD4-4E20-A4C5-C9F3578BAC62}"/>
    <dgm:cxn modelId="{FB3CC191-70BD-490D-8B7D-377D6275344C}" srcId="{5BC7EA4C-1DBE-490F-BC44-D5F47397104D}" destId="{969637F7-471E-4FAE-BB11-E740DC0C3108}" srcOrd="3" destOrd="0" parTransId="{6A02A3CA-B467-4FC1-B401-992723C56583}" sibTransId="{FB02B158-B34C-4A69-AF9D-3FA3B795F027}"/>
    <dgm:cxn modelId="{DA8B340F-05FF-4F65-A1F5-640C017BE914}" type="presOf" srcId="{5BC7EA4C-1DBE-490F-BC44-D5F47397104D}" destId="{83CD9103-D324-4409-AB64-D8B53FF79F68}" srcOrd="0" destOrd="0" presId="urn:microsoft.com/office/officeart/2005/8/layout/vList2"/>
    <dgm:cxn modelId="{00DAA19C-A21C-4D6C-80AD-F1BE04A409C5}" type="presOf" srcId="{06CA3974-3347-45BB-8687-AB9FCC2ED6C9}" destId="{BE7C190E-E6E1-49AE-9CB7-5783F7E18816}" srcOrd="0" destOrd="0" presId="urn:microsoft.com/office/officeart/2005/8/layout/vList2"/>
    <dgm:cxn modelId="{3F66DE2C-5469-4A28-A3B0-FF35C280809D}" srcId="{5BC7EA4C-1DBE-490F-BC44-D5F47397104D}" destId="{E1149431-9545-4A19-97E5-0D8A3550A873}" srcOrd="4" destOrd="0" parTransId="{5C8D5751-F77F-41AA-A977-D412CD3D747F}" sibTransId="{454422DD-EF16-4D34-954A-92B481147EB2}"/>
    <dgm:cxn modelId="{44F8CB9B-F2A1-4E8A-B278-201788DECABC}" srcId="{5BC7EA4C-1DBE-490F-BC44-D5F47397104D}" destId="{095DACD5-1C16-43CF-A930-65A731B0A1C1}" srcOrd="6" destOrd="0" parTransId="{33B65205-5EC0-45F9-84FA-42F1162D6822}" sibTransId="{53512EF5-1753-4CD1-B240-A4FA27B88D68}"/>
    <dgm:cxn modelId="{901A30E7-5616-44B6-BD88-8F22ECE3F6A0}" type="presOf" srcId="{E1149431-9545-4A19-97E5-0D8A3550A873}" destId="{4D85DBEB-F70B-4D3C-A506-0798E8314316}" srcOrd="0" destOrd="0" presId="urn:microsoft.com/office/officeart/2005/8/layout/vList2"/>
    <dgm:cxn modelId="{56E9AA2D-3B2A-4600-979F-7C11DE5EA2CA}" type="presOf" srcId="{60C5F015-B016-48B0-922D-DCFB8BF1B3AD}" destId="{CBD6ABC7-8425-4349-9872-102F762C3F73}" srcOrd="0" destOrd="0" presId="urn:microsoft.com/office/officeart/2005/8/layout/vList2"/>
    <dgm:cxn modelId="{393C5F63-EAB4-4874-B35F-3B515BA48AD7}" srcId="{5BC7EA4C-1DBE-490F-BC44-D5F47397104D}" destId="{E996A384-2B79-438D-AB9A-EAA0CD72C0D7}" srcOrd="5" destOrd="0" parTransId="{D5BC5044-C77C-49D2-B82E-45ED9B356E73}" sibTransId="{26353797-0819-436D-B51E-C51286F449BF}"/>
    <dgm:cxn modelId="{3B12247C-69B6-4DF8-8374-60038B038B12}" type="presOf" srcId="{095DACD5-1C16-43CF-A930-65A731B0A1C1}" destId="{2959714C-F7D7-41A3-BD7D-92527CFAAA7A}" srcOrd="0" destOrd="0" presId="urn:microsoft.com/office/officeart/2005/8/layout/vList2"/>
    <dgm:cxn modelId="{09ACB0D4-1B09-4962-99A0-1A17A01133B8}" type="presParOf" srcId="{83CD9103-D324-4409-AB64-D8B53FF79F68}" destId="{CBD6ABC7-8425-4349-9872-102F762C3F73}" srcOrd="0" destOrd="0" presId="urn:microsoft.com/office/officeart/2005/8/layout/vList2"/>
    <dgm:cxn modelId="{42411045-4B58-4BF3-B61F-CCD993E597AC}" type="presParOf" srcId="{83CD9103-D324-4409-AB64-D8B53FF79F68}" destId="{0082ED49-4A89-4DA6-8328-591B5DE9BAC1}" srcOrd="1" destOrd="0" presId="urn:microsoft.com/office/officeart/2005/8/layout/vList2"/>
    <dgm:cxn modelId="{AB84124D-E05B-4C3A-887A-62285891E8BF}" type="presParOf" srcId="{83CD9103-D324-4409-AB64-D8B53FF79F68}" destId="{44F10799-BA47-4BB4-A552-06D45C32BE44}" srcOrd="2" destOrd="0" presId="urn:microsoft.com/office/officeart/2005/8/layout/vList2"/>
    <dgm:cxn modelId="{F5DDEFD7-FB94-45DD-97BC-4CB247C47FCE}" type="presParOf" srcId="{83CD9103-D324-4409-AB64-D8B53FF79F68}" destId="{9A73D875-0193-45BA-9250-ED4484E9B36B}" srcOrd="3" destOrd="0" presId="urn:microsoft.com/office/officeart/2005/8/layout/vList2"/>
    <dgm:cxn modelId="{2139C367-615B-4685-B48A-7A4A8C125A3C}" type="presParOf" srcId="{83CD9103-D324-4409-AB64-D8B53FF79F68}" destId="{BE7C190E-E6E1-49AE-9CB7-5783F7E18816}" srcOrd="4" destOrd="0" presId="urn:microsoft.com/office/officeart/2005/8/layout/vList2"/>
    <dgm:cxn modelId="{605BDF78-2F1E-4E1E-B9D9-D52B7F0CC052}" type="presParOf" srcId="{83CD9103-D324-4409-AB64-D8B53FF79F68}" destId="{3A75BCA2-83E2-4949-9F99-C5F50501BCCA}" srcOrd="5" destOrd="0" presId="urn:microsoft.com/office/officeart/2005/8/layout/vList2"/>
    <dgm:cxn modelId="{98FC7B90-C62A-4976-8F29-CC67F12F5653}" type="presParOf" srcId="{83CD9103-D324-4409-AB64-D8B53FF79F68}" destId="{7FD33BB9-CD4D-4C6C-81BE-B5A30434774C}" srcOrd="6" destOrd="0" presId="urn:microsoft.com/office/officeart/2005/8/layout/vList2"/>
    <dgm:cxn modelId="{C27C5D9D-391C-4753-B55E-446DEAC29C38}" type="presParOf" srcId="{83CD9103-D324-4409-AB64-D8B53FF79F68}" destId="{FCC743AC-1C17-4BDE-A3C4-D890E6CC0BE4}" srcOrd="7" destOrd="0" presId="urn:microsoft.com/office/officeart/2005/8/layout/vList2"/>
    <dgm:cxn modelId="{AA9B2DA8-C642-482A-A413-9AD99ECD110B}" type="presParOf" srcId="{83CD9103-D324-4409-AB64-D8B53FF79F68}" destId="{4D85DBEB-F70B-4D3C-A506-0798E8314316}" srcOrd="8" destOrd="0" presId="urn:microsoft.com/office/officeart/2005/8/layout/vList2"/>
    <dgm:cxn modelId="{13CF0FF8-1460-44BD-B060-3AA9496A49C8}" type="presParOf" srcId="{83CD9103-D324-4409-AB64-D8B53FF79F68}" destId="{ADDC012B-DD0A-44CB-A639-EC19D2EE1CD8}" srcOrd="9" destOrd="0" presId="urn:microsoft.com/office/officeart/2005/8/layout/vList2"/>
    <dgm:cxn modelId="{E38FCB0F-5EFA-4387-B004-A857512ED001}" type="presParOf" srcId="{83CD9103-D324-4409-AB64-D8B53FF79F68}" destId="{0BEC5B94-A609-4C79-87AB-DAAA4BB52682}" srcOrd="10" destOrd="0" presId="urn:microsoft.com/office/officeart/2005/8/layout/vList2"/>
    <dgm:cxn modelId="{EF5B23D1-FD3D-44B8-B4A6-9DFD90371228}" type="presParOf" srcId="{83CD9103-D324-4409-AB64-D8B53FF79F68}" destId="{B2EBA087-E9CF-4D6B-96D3-B3507843A748}" srcOrd="11" destOrd="0" presId="urn:microsoft.com/office/officeart/2005/8/layout/vList2"/>
    <dgm:cxn modelId="{39404F05-577B-4718-AAD1-807EAA0BE07A}" type="presParOf" srcId="{83CD9103-D324-4409-AB64-D8B53FF79F68}" destId="{2959714C-F7D7-41A3-BD7D-92527CFAAA7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ABC7-8425-4349-9872-102F762C3F73}">
      <dsp:nvSpPr>
        <dsp:cNvPr id="0" name=""/>
        <dsp:cNvSpPr/>
      </dsp:nvSpPr>
      <dsp:spPr>
        <a:xfrm>
          <a:off x="0" y="30491"/>
          <a:ext cx="1056410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напади на державні або промислові об’єкти,;</a:t>
          </a:r>
          <a:endParaRPr lang="en-US" sz="2300" kern="1200"/>
        </a:p>
      </dsp:txBody>
      <dsp:txXfrm>
        <a:off x="26930" y="57421"/>
        <a:ext cx="10510242" cy="497795"/>
      </dsp:txXfrm>
    </dsp:sp>
    <dsp:sp modelId="{44F10799-BA47-4BB4-A552-06D45C32BE44}">
      <dsp:nvSpPr>
        <dsp:cNvPr id="0" name=""/>
        <dsp:cNvSpPr/>
      </dsp:nvSpPr>
      <dsp:spPr>
        <a:xfrm>
          <a:off x="0" y="648386"/>
          <a:ext cx="1056410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захоплення державних установ або посольств;</a:t>
          </a:r>
          <a:endParaRPr lang="en-US" sz="2300" kern="1200"/>
        </a:p>
      </dsp:txBody>
      <dsp:txXfrm>
        <a:off x="26930" y="675316"/>
        <a:ext cx="10510242" cy="497795"/>
      </dsp:txXfrm>
    </dsp:sp>
    <dsp:sp modelId="{BE7C190E-E6E1-49AE-9CB7-5783F7E18816}">
      <dsp:nvSpPr>
        <dsp:cNvPr id="0" name=""/>
        <dsp:cNvSpPr/>
      </dsp:nvSpPr>
      <dsp:spPr>
        <a:xfrm>
          <a:off x="0" y="1266281"/>
          <a:ext cx="1056410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захоплення літаків або інших транспортних засобів;</a:t>
          </a:r>
          <a:endParaRPr lang="en-US" sz="2300" kern="1200"/>
        </a:p>
      </dsp:txBody>
      <dsp:txXfrm>
        <a:off x="26930" y="1293211"/>
        <a:ext cx="10510242" cy="497795"/>
      </dsp:txXfrm>
    </dsp:sp>
    <dsp:sp modelId="{7FD33BB9-CD4D-4C6C-81BE-B5A30434774C}">
      <dsp:nvSpPr>
        <dsp:cNvPr id="0" name=""/>
        <dsp:cNvSpPr/>
      </dsp:nvSpPr>
      <dsp:spPr>
        <a:xfrm>
          <a:off x="0" y="1884176"/>
          <a:ext cx="1056410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насильницькі дії проти особистості жертви; </a:t>
          </a:r>
          <a:endParaRPr lang="en-US" sz="2300" kern="1200"/>
        </a:p>
      </dsp:txBody>
      <dsp:txXfrm>
        <a:off x="26930" y="1911106"/>
        <a:ext cx="10510242" cy="497795"/>
      </dsp:txXfrm>
    </dsp:sp>
    <dsp:sp modelId="{4D85DBEB-F70B-4D3C-A506-0798E8314316}">
      <dsp:nvSpPr>
        <dsp:cNvPr id="0" name=""/>
        <dsp:cNvSpPr/>
      </dsp:nvSpPr>
      <dsp:spPr>
        <a:xfrm>
          <a:off x="0" y="2502071"/>
          <a:ext cx="1056410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викрадення</a:t>
          </a:r>
          <a:endParaRPr lang="en-US" sz="2300" kern="1200"/>
        </a:p>
      </dsp:txBody>
      <dsp:txXfrm>
        <a:off x="26930" y="2529001"/>
        <a:ext cx="10510242" cy="497795"/>
      </dsp:txXfrm>
    </dsp:sp>
    <dsp:sp modelId="{0BEC5B94-A609-4C79-87AB-DAAA4BB52682}">
      <dsp:nvSpPr>
        <dsp:cNvPr id="0" name=""/>
        <dsp:cNvSpPr/>
      </dsp:nvSpPr>
      <dsp:spPr>
        <a:xfrm>
          <a:off x="0" y="3119966"/>
          <a:ext cx="1056410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політичні;</a:t>
          </a:r>
          <a:endParaRPr lang="en-US" sz="2300" kern="1200"/>
        </a:p>
      </dsp:txBody>
      <dsp:txXfrm>
        <a:off x="26930" y="3146896"/>
        <a:ext cx="10510242" cy="497795"/>
      </dsp:txXfrm>
    </dsp:sp>
    <dsp:sp modelId="{2959714C-F7D7-41A3-BD7D-92527CFAAA7A}">
      <dsp:nvSpPr>
        <dsp:cNvPr id="0" name=""/>
        <dsp:cNvSpPr/>
      </dsp:nvSpPr>
      <dsp:spPr>
        <a:xfrm>
          <a:off x="0" y="3737861"/>
          <a:ext cx="10564102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/>
            <a:t>вибухи або масові вбивства.</a:t>
          </a:r>
          <a:endParaRPr lang="en-US" sz="2300" kern="1200"/>
        </a:p>
      </dsp:txBody>
      <dsp:txXfrm>
        <a:off x="26930" y="3764791"/>
        <a:ext cx="10510242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8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09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0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8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9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0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2D78933-35D7-4ECA-9E34-50BFC5767F0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71520E8-2937-4C48-BA4E-FACC997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5983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/>
            </a:r>
            <a:br>
              <a:rPr lang="uk-UA" sz="6600" b="1" dirty="0" smtClean="0">
                <a:solidFill>
                  <a:srgbClr val="FF0000"/>
                </a:solidFill>
              </a:rPr>
            </a:br>
            <a:r>
              <a:rPr lang="uk-UA" sz="6600" b="1" dirty="0">
                <a:solidFill>
                  <a:srgbClr val="FF0000"/>
                </a:solidFill>
              </a:rPr>
              <a:t/>
            </a:r>
            <a:br>
              <a:rPr lang="uk-UA" sz="6600" b="1" dirty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Тема 12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365" y="2066306"/>
            <a:ext cx="9440034" cy="3751223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Попередження терористичної діяльності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435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226" y="-413397"/>
            <a:ext cx="12325185" cy="72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err="1" smtClean="0">
                <a:effectLst/>
              </a:rPr>
              <a:t>Висновок</a:t>
            </a:r>
            <a:r>
              <a:rPr lang="ru-RU" sz="6000" b="1" dirty="0" smtClean="0">
                <a:effectLst/>
              </a:rPr>
              <a:t>:</a:t>
            </a:r>
            <a:endParaRPr lang="en-US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Тероризм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-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явище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досить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складне,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динамічне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багатопланове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навряд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чи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нам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вдасться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подолати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його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у ХХІ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столітті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не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кажучи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вже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про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соціальні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причини,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що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його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породжують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 Але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це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не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означає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що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боротьба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злочинними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проявами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не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має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змісту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 Не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допустити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щоб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теракти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стали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буденним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явищем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а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вимоги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терористів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-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основним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визначником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зовнішньої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політики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- реально. Тому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найближчим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часом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зусилля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відповідних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структур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будуть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сконцентровані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саме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під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таким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гаслом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052" y="249936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Тероризм</a:t>
            </a:r>
            <a:r>
              <a:rPr lang="ru-RU" sz="6000" b="1" dirty="0">
                <a:solidFill>
                  <a:srgbClr val="FF0000"/>
                </a:solidFill>
              </a:rPr>
              <a:t> - </a:t>
            </a:r>
            <a:r>
              <a:rPr lang="ru-RU" sz="6000" b="1" dirty="0" err="1">
                <a:solidFill>
                  <a:srgbClr val="FF0000"/>
                </a:solidFill>
              </a:rPr>
              <a:t>це</a:t>
            </a:r>
            <a:r>
              <a:rPr lang="ru-RU" sz="6000" b="1" dirty="0">
                <a:solidFill>
                  <a:srgbClr val="FF0000"/>
                </a:solidFill>
              </a:rPr>
              <a:t> ненависть </a:t>
            </a:r>
            <a:r>
              <a:rPr lang="ru-RU" sz="6000" b="1" dirty="0" err="1">
                <a:solidFill>
                  <a:srgbClr val="FF0000"/>
                </a:solidFill>
              </a:rPr>
              <a:t>Людини</a:t>
            </a:r>
            <a:r>
              <a:rPr lang="ru-RU" sz="6000" b="1" dirty="0">
                <a:solidFill>
                  <a:srgbClr val="FF0000"/>
                </a:solidFill>
              </a:rPr>
              <a:t> до </a:t>
            </a:r>
            <a:r>
              <a:rPr lang="ru-RU" sz="6000" b="1" dirty="0" err="1">
                <a:solidFill>
                  <a:srgbClr val="FF0000"/>
                </a:solidFill>
              </a:rPr>
              <a:t>людини</a:t>
            </a:r>
            <a:r>
              <a:rPr lang="ru-RU" sz="6000" b="1" dirty="0">
                <a:solidFill>
                  <a:srgbClr val="FF0000"/>
                </a:solidFill>
              </a:rPr>
              <a:t>, 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err="1" smtClean="0">
                <a:solidFill>
                  <a:srgbClr val="FF0000"/>
                </a:solidFill>
              </a:rPr>
              <a:t>Людини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до </a:t>
            </a:r>
            <a:r>
              <a:rPr lang="ru-RU" sz="6000" b="1" dirty="0" err="1">
                <a:solidFill>
                  <a:srgbClr val="FF0000"/>
                </a:solidFill>
              </a:rPr>
              <a:t>людства</a:t>
            </a:r>
            <a:r>
              <a:rPr lang="ru-RU" sz="6000" b="1" dirty="0" smtClean="0">
                <a:solidFill>
                  <a:srgbClr val="FF0000"/>
                </a:solidFill>
              </a:rPr>
              <a:t>.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М. Болтунов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12" y="228601"/>
            <a:ext cx="10796910" cy="51591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Тероризм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суспільно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небезпечна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діяльність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яка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полягає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свідомому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цілеспрямованому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застосуванні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насильства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шляхом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захоплення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заручників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підпалів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убивств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тортур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залякування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населення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органів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влади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або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вчинення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інших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посягань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життя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чи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здоров'я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ні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чому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винних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людей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або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погрози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вчинення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злочинних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дій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з метою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досягнення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злочинних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цілей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05" y="3129523"/>
            <a:ext cx="5593030" cy="33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173" y="-150680"/>
            <a:ext cx="9353005" cy="70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5463" y="217159"/>
            <a:ext cx="12357463" cy="355365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Тероризм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здійснюється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окремими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особами,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групами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виражають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інтереси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певних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політичних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рухів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або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представляють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країну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де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тероризм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піднесений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до рангу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державної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політики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Тероризм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–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антигуманний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спосіб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вирішення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політичних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проблем в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умовах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протиборства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зіткнення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інтересів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різних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політичних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сил. </a:t>
            </a:r>
            <a:endParaRPr lang="ru-RU" sz="2400" b="1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Він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може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застосовуватись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і як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засіб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задоволення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амбіцій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окремими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політичними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діячами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і як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знаряддя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досягнення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своїх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цілей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мафіозними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структурами,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кримінальним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світом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59" y="3912420"/>
            <a:ext cx="4144736" cy="27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6125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Найбільш</a:t>
            </a:r>
            <a:r>
              <a:rPr lang="ru-RU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поширеним</a:t>
            </a:r>
            <a:r>
              <a:rPr lang="ru-RU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світі</a:t>
            </a:r>
            <a:r>
              <a:rPr lang="ru-RU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терористичними</a:t>
            </a:r>
            <a:r>
              <a:rPr lang="ru-RU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актами є: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594868"/>
              </p:ext>
            </p:extLst>
          </p:nvPr>
        </p:nvGraphicFramePr>
        <p:xfrm>
          <a:off x="913795" y="1732449"/>
          <a:ext cx="10564102" cy="432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9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66" y="87086"/>
            <a:ext cx="11678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Протидія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тероризму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–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діяльність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органів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державної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влади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органів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місцевого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самоврядування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з: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попередження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тероризму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, в тому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числі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і з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виявлення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усунення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причин і умов,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які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сприяють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здійсненню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терористичних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актів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;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виявлення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попередження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припинення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розкриття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розслідування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терористичних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актів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;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мінімізації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ліквідації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наслідків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прояву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тероризму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50" y="3167199"/>
            <a:ext cx="428625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06" y="3167199"/>
            <a:ext cx="4429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594" y="412354"/>
            <a:ext cx="8170378" cy="61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50</TotalTime>
  <Words>305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 Black</vt:lpstr>
      <vt:lpstr>Calisto MT</vt:lpstr>
      <vt:lpstr>Trebuchet MS</vt:lpstr>
      <vt:lpstr>Wingdings 2</vt:lpstr>
      <vt:lpstr>Сланец</vt:lpstr>
      <vt:lpstr>  Тема 12 </vt:lpstr>
      <vt:lpstr>Тероризм - це ненависть Людини до людини,  Людини до людства.  М. Болтунов. 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Найбільш поширеним у світі терористичними актами є: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Попередження терористичній діяльності</dc:title>
  <dc:creator>USER</dc:creator>
  <cp:lastModifiedBy>user</cp:lastModifiedBy>
  <cp:revision>6</cp:revision>
  <dcterms:created xsi:type="dcterms:W3CDTF">2022-02-03T16:02:49Z</dcterms:created>
  <dcterms:modified xsi:type="dcterms:W3CDTF">2022-02-17T15:50:09Z</dcterms:modified>
</cp:coreProperties>
</file>