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3744415"/>
          </a:xfrm>
        </p:spPr>
        <p:txBody>
          <a:bodyPr>
            <a:normAutofit fontScale="90000"/>
          </a:bodyPr>
          <a:lstStyle/>
          <a:p>
            <a:r>
              <a:rPr lang="uk-UA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ПРОТИДІЯ ЗЛОЧИННОСТІ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Лукашевич Сергій Юрійович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     Ткачова Олена Вікторівна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6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278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волю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намірів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неприпустимість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неправомірної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примирення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025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працевлаштуванню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783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примусу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примусу: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особами,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звільнилися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карантинного характеру,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кривдника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083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Віктимологічна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Заходи: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роз’яснювально-просвітницька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особами,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віктимогенного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організаційно-управлінські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освітленість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насильницьких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458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Об’єкти протидії злочинності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духовного характеру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і умов,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54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кількісно-якісних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спостерігача-дослідника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022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 err="1"/>
              <a:t>Криміногенність</a:t>
            </a:r>
            <a:r>
              <a:rPr lang="ru-RU" sz="2400" b="1" dirty="0"/>
              <a:t> – </a:t>
            </a:r>
            <a:r>
              <a:rPr lang="ru-RU" sz="2400" b="1" dirty="0" err="1"/>
              <a:t>це</a:t>
            </a:r>
            <a:r>
              <a:rPr lang="ru-RU" sz="2400" b="1" dirty="0"/>
              <a:t> </a:t>
            </a:r>
            <a:r>
              <a:rPr lang="ru-RU" sz="2400" b="1" dirty="0" err="1"/>
              <a:t>така</a:t>
            </a:r>
            <a:r>
              <a:rPr lang="ru-RU" sz="2400" b="1" dirty="0"/>
              <a:t> </a:t>
            </a:r>
            <a:r>
              <a:rPr lang="ru-RU" sz="2400" b="1" dirty="0" err="1"/>
              <a:t>властивість</a:t>
            </a:r>
            <a:r>
              <a:rPr lang="ru-RU" sz="2400" b="1" dirty="0"/>
              <a:t> </a:t>
            </a:r>
            <a:r>
              <a:rPr lang="ru-RU" sz="2400" b="1" dirty="0" err="1"/>
              <a:t>об’єкта</a:t>
            </a:r>
            <a:r>
              <a:rPr lang="ru-RU" sz="2400" b="1" dirty="0"/>
              <a:t>, яка </a:t>
            </a:r>
            <a:r>
              <a:rPr lang="ru-RU" sz="2400" b="1" dirty="0" err="1" smtClean="0"/>
              <a:t>здатна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формувати</a:t>
            </a:r>
            <a:r>
              <a:rPr lang="ru-RU" sz="2400" b="1" dirty="0" smtClean="0"/>
              <a:t> </a:t>
            </a:r>
            <a:r>
              <a:rPr lang="ru-RU" sz="2400" b="1" dirty="0" err="1"/>
              <a:t>антисуспільну</a:t>
            </a:r>
            <a:r>
              <a:rPr lang="ru-RU" sz="2400" b="1" dirty="0"/>
              <a:t> </a:t>
            </a:r>
            <a:r>
              <a:rPr lang="ru-RU" sz="2400" b="1" dirty="0" err="1"/>
              <a:t>спрямованість</a:t>
            </a:r>
            <a:r>
              <a:rPr lang="ru-RU" sz="2400" b="1" dirty="0"/>
              <a:t> особи, а </a:t>
            </a:r>
            <a:r>
              <a:rPr lang="ru-RU" sz="2400" b="1" dirty="0" err="1"/>
              <a:t>також</a:t>
            </a:r>
            <a:r>
              <a:rPr lang="ru-RU" sz="2400" b="1" dirty="0"/>
              <a:t> </a:t>
            </a:r>
            <a:r>
              <a:rPr lang="ru-RU" sz="2400" b="1" dirty="0" err="1" smtClean="0"/>
              <a:t>провокувати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вчинення</a:t>
            </a:r>
            <a:r>
              <a:rPr lang="ru-RU" sz="2400" b="1" dirty="0" smtClean="0"/>
              <a:t> </a:t>
            </a:r>
            <a:r>
              <a:rPr lang="ru-RU" sz="2400" b="1" dirty="0"/>
              <a:t>нею </a:t>
            </a:r>
            <a:r>
              <a:rPr lang="ru-RU" sz="2400" b="1" dirty="0" err="1"/>
              <a:t>протиправних</a:t>
            </a:r>
            <a:r>
              <a:rPr lang="ru-RU" sz="2400" b="1" dirty="0"/>
              <a:t> </a:t>
            </a:r>
            <a:r>
              <a:rPr lang="ru-RU" sz="2400" b="1" dirty="0" err="1"/>
              <a:t>дій</a:t>
            </a:r>
            <a:r>
              <a:rPr lang="ru-RU" sz="2400" b="1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пияцтво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характеру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генеза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недосконалості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грубих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необґрунтованого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несвоєчасного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некомпетентного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психіатричні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аномальні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дезорганізують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ресоціалізації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адекватно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7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576064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latin typeface="Times New Roman"/>
                <a:ea typeface="Times New Roman"/>
              </a:rPr>
              <a:t>Теоретичні засади протидії злочинності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cs typeface="Aharoni" panose="02010803020104030203" pitchFamily="2" charset="-79"/>
              </a:rPr>
              <a:t/>
            </a:r>
            <a:br>
              <a:rPr lang="ru-RU" dirty="0"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084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200800" cy="136815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350594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AutoNum type="arabicPeriod"/>
            </a:pPr>
            <a:r>
              <a:rPr lang="uk-UA" sz="2400" dirty="0">
                <a:solidFill>
                  <a:schemeClr val="tx1"/>
                </a:solidFill>
                <a:latin typeface="Times New Roman"/>
                <a:ea typeface="Times New Roman"/>
              </a:rPr>
              <a:t>Поняття і система протидії злочинності, класифікація заходів. </a:t>
            </a:r>
            <a:r>
              <a:rPr lang="uk-UA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Віктимологічна</a:t>
            </a:r>
            <a:r>
              <a:rPr lang="uk-UA" sz="2400" dirty="0">
                <a:solidFill>
                  <a:schemeClr val="tx1"/>
                </a:solidFill>
                <a:latin typeface="Times New Roman"/>
                <a:ea typeface="Times New Roman"/>
              </a:rPr>
              <a:t> профілактика. </a:t>
            </a:r>
          </a:p>
          <a:p>
            <a:pPr marL="457200" indent="-457200" algn="l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Об’єкти </a:t>
            </a:r>
            <a:r>
              <a:rPr lang="uk-UA" sz="2400" dirty="0">
                <a:solidFill>
                  <a:schemeClr val="tx1"/>
                </a:solidFill>
                <a:latin typeface="Times New Roman"/>
                <a:ea typeface="Times New Roman"/>
              </a:rPr>
              <a:t>протидії злочинності. </a:t>
            </a:r>
            <a:endParaRPr lang="uk-UA" sz="2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795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uk-UA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1.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Поняття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і система </a:t>
            </a:r>
            <a:r>
              <a:rPr lang="ru-RU" sz="24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запобігання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та </a:t>
            </a:r>
            <a:r>
              <a:rPr lang="ru-RU" sz="24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протидії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злочинності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класифікація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заходів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105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Загальносоціальне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культурно-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та умов,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законослухняну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53975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Загальносоціальне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підвалини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спеціально-кримінологічного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381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Спеціально-кримінологічне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та умов,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Спеціально-кримінологічне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53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виникнути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Заходи: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прикордонний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патрулювання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84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замислюють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позитивно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мотиву 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Заходи: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анулювання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особою,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річчю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299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Заходи: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правомірне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вогнепальної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зброї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нападу;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порядку.</a:t>
            </a:r>
          </a:p>
        </p:txBody>
      </p:sp>
    </p:spTree>
    <p:extLst>
      <p:ext uri="{BB962C8B-B14F-4D97-AF65-F5344CB8AC3E}">
        <p14:creationId xmlns:p14="http://schemas.microsoft.com/office/powerpoint/2010/main" val="26666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896</Words>
  <Application>Microsoft Office PowerPoint</Application>
  <PresentationFormat>Экран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ПРОТИДІЯ ЗЛОЧИННОСТІ    к.ю.н., доцент Лукашевич Сергій Юрійович к.ю.н., доцент      Ткачова Олена Вікторівна</vt:lpstr>
      <vt:lpstr>Модуль 2. Теоретичні засади протидії злочинності   Тема 1. Теорія протидії злочинності </vt:lpstr>
      <vt:lpstr>ПЛАН</vt:lpstr>
      <vt:lpstr>1. Поняття і система запобігання та протидії злочинності, класифікація заходів.</vt:lpstr>
      <vt:lpstr>Загальносоціальне запобігання злочинності </vt:lpstr>
      <vt:lpstr>Спеціально-кримінологічне запобігання злочинності </vt:lpstr>
      <vt:lpstr>Презентация PowerPoint</vt:lpstr>
      <vt:lpstr>Презентация PowerPoint</vt:lpstr>
      <vt:lpstr>Презентация PowerPoint</vt:lpstr>
      <vt:lpstr>Індивідуальне запобігання </vt:lpstr>
      <vt:lpstr>Заходи переконання </vt:lpstr>
      <vt:lpstr>Заходи соціальної допомоги </vt:lpstr>
      <vt:lpstr>Заходи примусу </vt:lpstr>
      <vt:lpstr>Віктимологічна профілактика </vt:lpstr>
      <vt:lpstr>2. Об’єкти протидії злочинності</vt:lpstr>
      <vt:lpstr>Властивості об’єкта:</vt:lpstr>
      <vt:lpstr>Криміногенність – це така властивість об’єкта, яка здатна формувати антисуспільну спрямованість особи, а також провокувати вчинення нею протиправних дій.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ПРОТИДІЯ ЗЛОЧИННОСТІ    к.ю.н., доцент Лукашевич Сергій Юрійович к.ю.н., доцент      Ткачова Олена Вікторівна</dc:title>
  <dc:creator>Домашний</dc:creator>
  <cp:lastModifiedBy>Домашний</cp:lastModifiedBy>
  <cp:revision>9</cp:revision>
  <dcterms:created xsi:type="dcterms:W3CDTF">2022-01-14T11:36:39Z</dcterms:created>
  <dcterms:modified xsi:type="dcterms:W3CDTF">2022-01-14T12:34:53Z</dcterms:modified>
</cp:coreProperties>
</file>